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9" r:id="rId3"/>
    <p:sldId id="353" r:id="rId4"/>
    <p:sldId id="350" r:id="rId5"/>
    <p:sldId id="351" r:id="rId6"/>
    <p:sldId id="257" r:id="rId7"/>
    <p:sldId id="258" r:id="rId8"/>
    <p:sldId id="352" r:id="rId9"/>
    <p:sldId id="354" r:id="rId10"/>
    <p:sldId id="355" r:id="rId11"/>
    <p:sldId id="356" r:id="rId12"/>
    <p:sldId id="262" r:id="rId13"/>
    <p:sldId id="317" r:id="rId14"/>
    <p:sldId id="318" r:id="rId15"/>
    <p:sldId id="357" r:id="rId16"/>
    <p:sldId id="358" r:id="rId17"/>
    <p:sldId id="359" r:id="rId18"/>
    <p:sldId id="271" r:id="rId19"/>
    <p:sldId id="272" r:id="rId20"/>
    <p:sldId id="360" r:id="rId21"/>
    <p:sldId id="361" r:id="rId22"/>
    <p:sldId id="273" r:id="rId23"/>
    <p:sldId id="274" r:id="rId24"/>
    <p:sldId id="362" r:id="rId25"/>
    <p:sldId id="319" r:id="rId26"/>
    <p:sldId id="322" r:id="rId27"/>
    <p:sldId id="275" r:id="rId28"/>
    <p:sldId id="34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6" d="100"/>
          <a:sy n="76" d="100"/>
        </p:scale>
        <p:origin x="45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6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007ADF-C77D-44D8-8522-FEDC678928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348AE-15D1-4172-B7BD-959982EE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0C16F-4073-48FB-A32F-C7CF5C367F1F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F8526-B3B9-4BD7-BF7B-B1886972CB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1DA17-24B6-426D-AB93-44B2B9BDFF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73422-0970-4F9A-B9F9-189C91CFA8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95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5:31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194 44 10368,'-16'-12'4458,"-16"16"-4074,24 0-362,-1 1-1,1 1 0,0 0 1,1 0-1,0 1 0,-1-1 1,2 1-1,-1 1 0,2-1 1,-1 1-1,1 0 0,0 1 1,-3 4-22,7 25 0,9-26 0,-2-11 0,0 0 0,0 0 0,0 0 0,1-1 0,-2 0 0,2 0 0,0-1 0,-2 1 0,2-1 0,-2 0 0,2 0 0,-2-1 0,2 0 0,-1 0 0,-1 0 0,1-2 0,-1 2 0,1-1 0,-2-1 0,5-2 0,-6 4 16,0 0 0,1 0 0,-2-1 0,1 1 1,-1 0-1,2-1 0,-2 1 0,0-2 1,0 1-1,0 1 0,0-1 0,0 0 1,-1 0-1,1-2 0,-1 2 0,0 0 0,0 0 1,1-1-1,-2 0 0,1 1 0,-1-1 1,0 1-1,0 0 0,0-2 0,0 2 1,-1 0-1,1-1 0,-2 1 0,1 0 0,0-2 1,0 2-1,0 0 0,0 0 0,-1 0 1,-1-1-1,2 1 0,-1 0 0,0 1 1,-1-1-1,0 1 0,1-1 0,-1 0 0,1 1 1,-2 0-1,1 0 0,-1-1-16,2 1 5,-1 0-1,1 1 1,-1-1-1,1 1 1,-2-2-1,2 2 1,-1 0-1,1 0 1,-2 0-1,1 0 1,1 1-1,-1-1 1,-1 1-1,1-1 1,0 1-1,0 0 1,0 0-1,0 1 1,-1-1-1,1 0 1,1 1-1,-1 0 1,-1-1-1,2 1 1,-1 0-1,1 0 1,-2 1-1,2 0 1,-1-1 0,1 1-1,-1 0 1,0-1-1,1 1 1,0 0-1,0 0 1,-2 2-5,-61 94-13,63-95 13,1-1 0,-1 1 0,1 0 0,0 0 0,-1 2 0,1-2 0,0 0 0,0 0 0,1 0 0,-1 2 0,1-2 0,0 0 0,0 1 0,0-1 0,0 0 0,1 1 0,-1 0 0,1-1 0,0 0 0,0 0 0,1 1 0,0-1 0,-1 0 0,0 0 0,1 0 0,0 0 0,1 1 0,-1-2 0,0 1 0,0-1 0,1 0 0,0 1 0,0-1 0,-1 0 0,1 1 0,1-2 0,-1 1 0,0 0 0,1-1 0,-1 0 0,0 0 0,1 0 0,-1 0 0,0 0 0,2-1 0,-1 1 0,3-1 16,-1-1 0,1 0 0,-1 1 0,1-2 0,0 1 0,-1-1 0,0 0 0,0 0 0,0 0-1,1-2 1,-2 1 0,1 0 0,-1-1 0,1 1 0,-1-2 0,-1 1 0,1 0 0,0 0 0,-1-2 0,0 1 0,0 1 0,0-1 0,-1-2 0,0 2 0,1 0 0,-2-2 0,0 2 0,0-1 0,1-1 0,-2 1 0,0 0 0,0-2-16,-2 4 14,0 0-1,0 1 0,-2-1 1,2-1-1,-1 2 0,0-1 1,0 1-1,-1-2 0,0 2 1,1 0-1,-1 0 0,-1 0 1,1 1-1,0-1 0,-1-1 1,1 2-1,-1 0 0,0 0 1,0 0-1,1 0 0,-2 1 1,1-1-1,1 1 0,-2-1 1,1 1-1,-1 0 0,1 1 1,-1-1-1,1 1 0,0 0 1,-1 0-1,1 0 0,-1 1 1,1 0-1,0-1 0,-1 1 1,1 1-1,1 0 0,-2-1 1,1 1-1,0 0 0,0 0 1,1 0-1,-2 0 0,2 0 1,0 2-1,-1-1 0,1 0-13,-21 46 0,26-38 0,8 2-128,24-4-3071,-20-9-6529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27.0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143 129 7808,'26'-4'859,"0"-1"3295,-28-9-3173,-6 13-934,1 0-1,1 1 1,-1 0-1,0 0 1,0 0 0,0 1-1,0 0 1,0 0-1,0 1 1,1 0-1,-1 0 1,1 0-1,-1 1 1,0 0-1,2 1 1,-2-1 0,2 1-1,-1-1 1,1 1-1,-1 2 1,2-2-1,-5 5-46,8-7 3,-1 0 0,1-1 0,-1 0-1,1 1 1,1 0 0,-1-1 0,0 1-1,0-1 1,1 1 0,-1 0 0,1 1-1,0-2 1,-1 1 0,1 0 0,0 0-1,0 0 1,0-1 0,0 1 0,0 0 0,0 0-1,1-1 1,-1 2 0,1-1 0,-1 0-1,1-1 1,0 1 0,-1 0 0,1-1-1,0 1 1,1-1 0,-1 1 0,0 0-1,1-1 1,-1 1 0,0-1 0,0 0 0,1 0-1,0 0 1,0 0 0,-1 0 0,1 0-1,0 0 1,-1 0 0,2-1 0,-1 1-1,-1-1 1,1 1 0,0-1 0,0 1-1,0-1 1,0 0 0,0 0 0,0 0 0,2 0-3,0 0 35,0 1 1,2-1-1,-2 0 1,2 0-1,-2 0 1,1 0-1,0-1 1,-1 0 0,2 0-1,-2 0 1,1 0-1,-1-1 1,1 0-1,-1 1 1,0-2-1,1 1 1,-1-1 0,0 0-1,0 1 1,-1-1-1,1 0 1,0-1-1,-1 0 1,-1 1-1,2-1 1,-1 1 0,-1-1-1,0-1 1,1 1-1,-1 0 1,0 0-1,-1 0 1,0-2-1,0 2 1,0 0 0,1-2-1,-1 2 1,-1 0-1,0-4-35,0 4 21,-1 1 0,1 0-1,-2 1 1,1-1 0,0 0 0,0 1 0,-1-2-1,1 1 1,0 1 0,-1 0 0,-1-1-1,1 1 1,1 0 0,-1-1 0,0 1 0,-2 0-1,2 0 1,0 1 0,0-1 0,-2 0-1,2 1 1,-1 0 0,0 0 0,0 0-1,0 0 1,0-1 0,1 1 0,-2 1 0,1-1-1,0 1 1,-1 0 0,1 0 0,1 0-1,-1 0 1,-1 0 0,1 1 0,0-1-1,-1 1-20,-4 2 0,0 0 0,-1 0 0,1 1 0,0-1 0,0 2 0,0 0 0,0-1 0,2 1 0,-2 2 0,1-2 0,2 1 0,-2 1 0,2-1 0,-1 1 0,-2 5 0,6-11 0,2 0 0,-1 1 0,1-1 0,-1 0 0,1 1 0,-1 0 0,1-1 0,0 1 0,-1-1 0,1 1 0,0-1 0,0 1 0,0-1 0,0 0 0,1 1 0,-1-1 0,0 1 0,0-1 0,1 2 0,-1-2 0,1 0 0,-1 1 0,1-1 0,1 0 0,-1 0 0,-1 1 0,1-1 0,0 0 0,0 0 0,0 0 0,0 0 0,0 0 0,1 0 0,0 1 0,-1-2 0,0 1 0,0 0 0,1-1 0,-1 1 0,0-1 0,1 1 0,0-1 0,0 1 0,0-1 0,74 17 0,-68-17 25,0-1 0,1 0-1,-1 0 1,1-2-1,-1 1 1,-1 0-1,1 0 1,0-1-1,-1-1 1,1 1-1,0-2 1,-2 1-1,2 0 1,-1-1-1,-1-1 1,0 1 0,0 0-1,0-2 1,-1 2-1,2-4-24,-5 3 58,0 0 0,1 0 0,-1-1 0,-1 1 0,0 0 1,0-1-1,-1 1 0,0 0 0,0-1 0,0 1 0,-1 0 0,0-1 0,0 1 0,-1 0 0,1-1 0,-2 1 0,1 1 0,-2-4-58,4 8 4,-1-1 0,1 1 0,-1 0-1,-1 0 1,2 0 0,-1 0-1,0 0 1,0 0 0,0 0 0,1-1-1,-1 1 1,0 0 0,0 0 0,-1 1-1,0-1 1,1 0 0,0 1-1,0-1 1,0 1 0,-1-1 0,1 1-1,0-1 1,0 1 0,-2 0-1,2 0 1,0 0 0,-1 0 0,1 0-1,0 0 1,-1 0 0,0 0-1,1 0 1,-1 0 0,1 1 0,0-1-1,0 1 1,-1-1 0,0 1 0,1-1-1,0 1 1,0 0 0,0-1-1,-1 2-3,-48 37 96,-27 50-480,76-87 361,1-1 0,-1 2-1,1-1 1,0-1 0,0 1-1,0 0 1,0 0 0,0-1-1,0 1 1,0 0 0,0-1-1,1 2 1,-1-1-1,1-1 1,-1 1 0,1 0-1,0-1 1,1 1 0,-1-1-1,-1 1 1,1-1 0,1 0-1,-1 1 1,0 0 0,0-1-1,0 0 1,2 0 0,-2 0-1,0 0 1,1 0-1,-1 0 1,1 0 0,0-1-1,0 1 1,0 0 0,-1-1-1,1 1 1,0-1 0,-1 0-1,2 0 1,-1 1 0,0-1-1,-1 0 1,1 0 0,0-1-1,1 1 24,34-1-5069,-1-11-137,2-1 172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38.0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138 153 8448,'0'0'640,"0"0"64,0 0 256,0 0 0,0 0-256,0 0-86,0 0-84,0-4-65,-5-72 598,4 75-1056,0 1 0,0-1 0,0 1 1,0 0-1,0-1 0,0 1 0,-1 0 1,1 0-1,0 0 0,0 0 0,0 0 1,0 0-1,0 0 0,0 0 0,0 0 1,0 0-1,-1 0 0,1 1 0,0-1 1,0 0-1,0 1 0,0-1 0,0 1 1,0-1-1,0 1 0,0-1 1,-1 1-1,1 0 0,1-1 0,-1 1 1,0 0-1,0 0 0,1 0 0,-1 0 1,1-1-1,-1 2-11,-5 4 8,2 0 0,0 0 0,-1 1 1,1-1-1,0 0 0,1 2 0,0-2 0,1 2 1,-1-1-1,1 0 0,0 0 0,1 1 1,0 2-9,8 10 21,-3-19 0,-2-1 1,0 1-1,0-1 0,2 1 1,-2-1-1,0 0 0,0 0 1,2 0-1,-2 0 0,0 0 1,1-1-1,0 1 0,-1-1 1,0 1-1,1-1 0,-1 0 1,1 0-1,-1 0 0,0 0 1,0-1-1,0 1 0,1-1 1,0 0-22,1-2 33,2-1 1,-1 0-1,0 0 1,-1 0 0,1 0-1,-2-1 1,1 0 0,0 1-1,-1-2 1,-1 1 0,1 0-1,0-1 1,-1 1-1,-1 0 1,0-1 0,0 1-1,0-1 1,0 0 0,-1 1-1,0-1 1,-1 0 0,1 1-1,-1-2 1,0 2 0,-1 0-1,1-1-33,0 5 7,0 0 0,-1 1 0,1-1 0,0 1 0,-1-1 0,1 1 0,0-1 0,0 1-1,-1 0 1,0 0 0,0-1 0,1 1 0,-1 0 0,0 0 0,1 0 0,-2 0 0,1 1 0,1-1 0,-1 1 0,0-1 0,-1 1-1,1 0 1,0-1 0,1 1 0,-1 0 0,0 0 0,-1 0 0,1 1 0,0-1 0,0 0 0,1 1 0,-2-1 0,1 1 0,0 0-1,1-1 1,-1 1 0,0 0 0,-2 1-7,-64 46 14,65-44-12,-1 0-1,1 1 0,0 0 0,1-1 0,-2 0 0,2 2 0,0-1 0,0-1 0,1 2 0,-1-1 0,0 0 0,2 0 0,-1 1 0,0-1 0,1 0 1,0 0-1,0 1 0,1-1 0,-1 0 0,1 1-1,4-2 85,-2-2-70,-1 0 0,1-1-1,0 1 1,0 0 0,0-1 0,1 0 0,-1 2-1,0-2 1,0 0 0,1-1 0,-1 1-1,0 0 1,1-1 0,-1 0 0,0 0-1,1 0 1,-1 0 0,1 0 0,0 0 0,-1-1-1,0 0 1,1 0 0,-1 1 0,0-2-1,0 0 1,2 0-15,4-2 67,-2 0-1,1 0 1,0-2 0,-1 1-1,0 0 1,1-2 0,-3 1-1,2 0 1,0-1 0,-2 0-1,1 1 1,-2-2 0,0 1-1,1-2 1,-1 2 0,3-8-67,-7 13 10,0 0 0,0 0 0,0 1 0,-1-1 0,1 0 0,0 0 0,-1 0 0,1 0 0,-2 0 0,1 0 0,1 1 0,-1-1 0,0 1 0,0-1 0,0 1 0,0-1 0,0 1 0,-1-2 0,0 2 0,1 0 0,-1 0 0,1 0 0,-1 0 0,1 0 0,-1 0 0,0 0 0,0 0 0,0 0 0,1 1 0,-1-1 0,0 1 0,-1-1 0,2 1 0,-1 0 0,0 0 0,0-1 0,-1 1 0,2 1 0,-1-1 0,0 0 0,0 0 0,0 1 0,0-1 0,0 1 0,0-1 0,0 1 0,1 0 0,-2 0 0,0 0-10,-5 4 0,1 1 0,-1-1 0,0 0 0,2 2 0,-1-1 0,1 0 0,-1 2 0,1-1 0,1 0 0,-1 1 0,2-1 0,0 2 0,-1-1 0,2 0 0,-2 0 0,3 2 0,-1-2 0,1 0 0,1 2 0,0-2 0,-1 2 0,1-1 0,1 0 0,1 7 0,-1-14 0,0 0-1,2 0 1,-2 0-1,1 1 1,-1-1-1,1 1 0,0-1 1,0 0-1,0 0 1,0 0-1,0-1 1,0 1-1,2 0 1,-2 0-1,1-1 0,-1 2 1,1-2-1,0 1 1,-1-1-1,2 0 1,-1 1-1,0-1 1,0 0-1,0 0 0,1 0 1,-1-1-1,0 1 1,0 0-1,0-1 1,1 0-1,0 1 0,-1-1 1,0 0-1,1 0 1,-1 0-1,1 0 1,-1-1-1,1 1 1,0-1 0,2 1 14,0-1 1,0 1-1,0-1 1,0 0 0,0-1-1,0 1 1,-1-1 0,1 0-1,-1 0 1,1-1-1,-1 0 1,1 1 0,-1-1-1,-1 0 1,2 0 0,-2 0-1,0-2 1,1 2-1,0-2-14,-2 1 30,0-1 0,1 1 0,-1 0 0,0-1 0,-1 0 0,0 1-1,0-1 1,0 0 0,0 0 0,-1 0 0,0 1 0,0-1 0,0 0 0,0 0-1,-1 0 1,0 1 0,1-2 0,-2 2 0,1-1 0,-1 1 0,1-1-1,-2 1 1,1 0 0,-1 0 0,0-2-30,-7 0 21,-31 2-3071,39 4-683,2 0-5611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1T09:04:52.035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  <inkml:context xml:id="ctx1">
      <inkml:inkSource xml:id="inkSrc4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9-03-11T09:06:04.371"/>
    </inkml:context>
    <inkml:brush xml:id="br1">
      <inkml:brushProperty name="width" value="0.1" units="cm"/>
      <inkml:brushProperty name="height" value="0.1" units="cm"/>
      <inkml:brushProperty name="color" value="#008C3A"/>
    </inkml:brush>
    <inkml:brush xml:id="br2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7252 5743,'0'0</inkml:trace>
  <inkml:trace contextRef="#ctx0" brushRef="#br0" timeOffset="256.45">6396 1421,'0'0,"0"0,0 0,0 0,0 0,0 0,0 0,0 0,0 0,0 0</inkml:trace>
  <inkml:trace contextRef="#ctx0" brushRef="#br0" timeOffset="257.45">1 1641,'0'0,"0"0,0 0,0 0,0 0,0 0,0 0,0 0,0 0,0 0,0 0,0 0</inkml:trace>
  <inkml:trace contextRef="#ctx0" brushRef="#br0" timeOffset="258.45">1256 1,'0'0,"0"0,0 0,0 0,0 0,0 0,0 0,0 0,0 0,0 0,0 0,0 0</inkml:trace>
  <inkml:trace contextRef="#ctx1" brushRef="#br1">989 3502 8960,'-16'-1'-28,"-13"-17"5560,27 16-5515,-1 0 0,1 0 1,0 0-1,0 0 1,0 0-1,-1 1 0,1 0 1,0-1-1,-1 1 1,1 0-1,-1 0 0,0 0 1,1 1-1,-1-1 1,0 0-1,0 1 0,1 0 1,-1-1-1,-1 1 1,2 0-1,-1 0 0,1 1 1,-2-1-1,2 1 1,-1-1-1,0 1 0,0 0 1,1 0-1,-1 0 1,0 0-1,1 0 0,-1 0 1,1 1-1,0-1 1,-1 1-1,1-1 0,0 2 1,0-1-18,-3 2 17,1-1-1,0 0 1,-1 2 0,1-1-1,-1 0 1,2 0 0,0 1-1,-1 0 1,1 0 0,0-1 0,1 1-1,-1 1 1,1-1 0,0 0-1,1 1 1,-1 0 0,1-1-1,-1 1 1,2 0 0,-1-1-1,1 0 1,0 2 0,1-1-17,1-6 3,-2 1 1,1 0-1,0-1 1,0 1-1,0-1 1,0 1-1,0-1 1,0 1-1,0-1 1,0 1-1,1-1 1,-1 0 0,0 0-1,0 2 1,0-2-1,0 0 1,0 0-1,0 0 1,0 0-1,1 0 1,-1-2-1,0 2 1,1 0-1,-1 0 1,0-1-1,0 1 1,0-1-1,-1 1 1,1-1-1,1 1 1,-1-1-1,0 1 1,0-1-1,0 0-3,0 1 9,6-4 8,0-1 0,0 0 0,0 0 0,-1 0 0,0-2 0,0 2 0,0-1 0,-1 0 0,0-2 1,0 2-1,0-2 0,-2 1 0,1 0 0,0-1 0,-1 1 0,-1-1 0,0 0 0,1 1 0,-2-2 0,1 1 0,-2 0 0,1 0 0,-1-1 0,0 1 1,-1 0-1,0 0 0,0 0 0,0 0 0,-2 0 0,1 0 0,-1 0 0,0 0 0,-1 1 0,1 0 0,-3-1-17,5 6 6,0 0 0,0 1 0,0 0 0,-1-1 0,1 1 0,0 0 0,-2 0-1,2-1 1,-1 0 0,0 2 0,1-1 0,-1 0 0,-1 0 0,1 0 0,1 1 0,-1-1 0,0 1 0,-1 0-1,1-1 1,0 1 0,0 0 0,1 0 0,-1 0 0,-1 0 0,1 0 0,0 1 0,0-1 0,0 1 0,0-1-1,0 1 1,0 0 0,0-1 0,1 1 0,-1 0 0,-1 1 0,2-1 0,-2 1-6,-64 47 186,60-43-186,1 0 0,-1 0 0,1 1 0,1-1 0,-1 0 0,1 2 0,0-1 0,1-1 0,0 3 0,0-2 0,1 1 0,0 0 0,1 1 0,-1-2 0,1 2 0,1-1 0,0 0 0,0 1 0,1-1 0,0 1 0,0-1 0,2 5 0,0-10 5,0-1-1,2 0 0,-2 0 1,1-1-1,1 2 0,-1-2 0,-1 1 1,1-1-1,1 0 0,-1 0 0,0 0 1,1 0-1,0 0 0,-1-1 0,1 0 1,-1 1-1,0-1 0,1 0 1,0-1-1,-1 1 0,1 0 0,-1-1 1,0 0-1,0 0 0,1 0 0,-1 0 1,0 0-1,1 0 0,-1-1 0,0-1-4,3 0 21,0 1 0,0-2-1,-1 1 1,1 0 0,-1-2-1,0 1 1,0 0 0,0-1-1,-1 0 1,1 0 0,-2 0-1,1 0 1,0-1 0,-1 1-1,-1 0 1,1-2-1,0 1 1,-1 1 0,0-2-1,-1 1 1,1 0 0,-2-1-1,1 1 1,0 0 0,-1-1-1,0 1 1,-1 0 0,1-1-1,-1 1 1,0 0-1,-1-2-20,1 6 4,0 0-1,0 1 1,0-1-1,-1 1 0,1-1 1,-1 1-1,1-1 0,0 0 1,-1 1-1,1-1 1,-2 1-1,1 0 0,1 0 1,-1 0-1,0 0 0,1 1 1,-2-1-1,1 0 0,0 1 1,0-1-1,0 1 1,-1 0-1,1 0 0,0-1 1,1 1-1,-1 1 0,0-1 1,-1 0-1,1 0 0,0 1 1,0-1-1,0 1 1,-1-1-1,2 1 0,-1 0 1,0 0-4,-68 38 28,65-33-23,0 0 1,0-1 0,1 1-1,-1 1 1,2-1-1,-2 1 1,2-1 0,0 1-1,1 0 1,-2 0 0,2 0-1,1 0 1,-1 0-1,1 1 1,0-1 0,1 0-1,0 1 1,0-1-1,1 8-5,1-13 1,-1 1 0,1-1 0,0 0-1,1 1 1,-1-1 0,1 0-1,-1 0 1,1-1 0,0 1-1,-1-1 1,1 1 0,1-1-1,-2 0 1,1 0 0,0 0-1,1 0 1,-2-1 0,1 2 0,1-2-1,-1 0 1,0 0 0,1 0-1,-1 0 1,0 0 0,0 0-1,0-2 1,0 1 0,0 1-1,1-1 1,-1 0 0,0-1-1,5 0 24,-2-1-1,1 0 1,0 0 0,-1-2 0,0 1 0,0 0-1,0 0 1,-1-1 0,1 0 0,-1 0 0,0 0-1,0-1 1,0 0 0,-1 1 0,-1-2 0,1 1-1,-1 0 1,0-2 0,1 2 0,-2 0-1,0-2 1,-1 2 0,1-2 0,0 1 0,-1 0-1,-1-3-23,0 8 6,-1 0 0,-1 0 0,2-1 0,-1 1 0,0-1 0,0 1 0,0 0 0,-1 0 0,1 0 0,0 0 0,-2 0 0,2 0-1,-1 1 1,0-2 0,0 1 0,1 1 0,-2 0 0,1-1 0,0 1 0,0 0 0,-2 0 0,2 0 0,0 0 0,0 0 0,0 1 0,-2-1-1,2 1 1,0-1 0,-1 1 0,0 0 0,1 0 0,-1 0 0,1 0 0,-2 1 0,2-1 0,0 0 0,0 1 0,-1 0 0,0-1-1,1 1 1,0 0 0,0 0 0,-1 0 0,0 1 0,2-1 0,-1 0 0,0 1 0,-1-1 0,1 2 0,1-1 0,-1 0 0,1-1-1,-1 1 1,1 1-6,-4 2-727,-9 14 608,11-13-3697,0-1-3831,3-5 3253</inkml:trace>
  <inkml:trace contextRef="#ctx1" brushRef="#br2" timeOffset="31826.53">952 2607 9088,'0'0'533,"0"0"86,0 0 42,0 0 22,0 0-214,-4-17 1259,-34-38 0,34 55-1717,1 1 0,1 0 0,-1 0 0,0 0 0,0 0 0,1 0 1,0 0-1,-2 2 0,2-2 0,0 1 0,0 0 0,0-1 0,-1 1 0,1 0 0,1 0 1,-1 0-1,1 1 0,-1 0 0,0-1 0,0 0 0,1 2-11,0-2 2,-28 63 147,31-64-139,-1-1-1,0 1 1,0 0 0,0 0 0,0 0 0,1-1-1,-1 1 1,0-1 0,1 1 0,0-1 0,-1 1-1,0-1 1,1 0 0,-1 0 0,0 0 0,2 1-1,-2-1 1,1 0 0,-1-1 0,0 1 0,1 0-1,-1 0 1,0-1 0,2 1 0,-2 0 0,0-1-1,0 0 1,1 1 0,-1-1 0,0 0 0,0 1-1,1-1 1,-1 0 0,0 0 0,0 0 0,0 0 0,1-2-10,3 1 29,-1 0 0,0 0 0,1-1 0,-2 1 0,2-1 0,-2-1 1,1 1-1,0-1 0,-1 1 0,0-1 0,-1 0 0,2 0 1,-2 0-1,0 0 0,1 0 0,-2-1 0,2 1 0,-1-1 0,-1 1 1,0-1-1,0 0 0,0 1 0,-1-1 0,0 0 0,1 0 1,-2 0-1,1 1 0,0-2 0,-1 2 0,-1-4-29,1 1 25,-1 0 1,-1 1-1,1-1 0,-1 0 1,0 0-1,-1 2 0,1-1 1,-1-1-1,-1 2 0,1 0 1,-1 0-1,0-1 0,-1 1 1,1 1-1,-1-1 0,0 0-25,4 5 1,-1 1-1,1 0 1,0-1-1,0 1 0,0 1 1,-1-1-1,1 0 0,0 0 1,0 1-1,0-1 0,0 0 1,0 1-1,0-1 0,1 1 1,-1-1-1,1 1 0,0 1 1,-1-1-1,0 0 0,1 0 1,0 0-1,1 0 1,-1 0-1,0 0 0,0 0 1,1 1-1,-1 0 0,-2 2 12,-3 8 4,-1 0 1,1 0-1,1 1 0,0 0 1,1-1-1,1 1 1,0 0-1,1 1 0,0-2 1,1 2-1,1-1 1,1 1-1,1 3-16,-2-17 12,0 1 1,1 0-1,-1 0 0,0 0 1,1-1-1,0 1 0,-1 0 0,1-1 1,0 2-1,0-1 0,0-1 0,0 1 1,0-1-1,1 1 0,-1-1 1,0 0-1,1 1 0,-1-1 0,1 0 1,-1 0-1,2 0 0,-2 1 1,1-1-1,-1 0 0,1-1 0,0 1 1,1 0-1,-2-1 0,1 1 0,0-1 1,0 0-1,1 0 0,-2 1 1,1-1-1,0 0 0,0-1 0,0 1 1,1 0-1,-2-1 0,1 1 1,0 0-1,0-1 0,-1 0 0,2 0 1,0 0-13,2-3 38,1 2-1,-1-2 1,1 1 0,0 0 0,-2-2 0,1 1 0,0 0 0,-1 0 0,1-2 0,-1 2 0,-1-1 0,1 0-1,2-6-37,-4 3 44,1 0-1,-2 0 1,0-1-1,0 1 1,0-1-1,-1 1 1,-1 0-1,1-1 1,-1 1-1,0 0 1,-1 0-1,-1-1 1,1 2-1,-1-2 1,0 2-1,-1-1 1,0 0-1,-1 1 1,1 0-1,0 0 1,-2 1-1,1-1 1,-2 1-1,1 0 1,0 0-1,-4-2-43,7 6 1,-2 0-1,1 1 1,-1-1-1,2-1 1,-1 2-1,-2 0 1,2 0-1,-1 0 1,1 1-1,0 0 1,-1-1-1,0 1 1,0 0 0,1 1-1,-1-1 1,1 1-1,0 0 1,-1 0-1,1 0 1,-1 2-1,1-2 1,0 1-1,-1 0 1,2 0-1,-1 0 1,0 1-1,0-1 1,1 2 0,-1-1-1,1 0 1,0 0-1,-1 0 1,2 0-1,-1 2 1,1-2-1,-1 1 1,1 0-1,0 0 1,1 0-1,-2 4 0,-3 4 0,2 0 0,-1 1 0,1 0 0,2-1 0,-2 1 0,2 0 0,1 1 0,1-2 0,-1 2 0,2-1 0,0 0 0,1 9 0,-1-19 0,2-1 0,-2 0 0,0 1 0,0-1 0,1 0 0,0 0 0,-1 1 0,2-1 0,-1 0 0,0 0 0,0-1 0,0 1 0,1-1 0,-1 1 0,0-1 0,1 0 0,0 0 0,-1 0 0,1 1 0,-1-1 0,2 0 0,-2-1 0,1 1 0,0-1 0,0 0 0,0 0 0,-1 0 0,1 0 0,1 0 0,-2 0 0,1-1 0,-1 1 0,2-1 0,-2 0 0,2-1 0,93-41 0,-91 41 13,-2 0 0,1-1-1,-1 1 1,0-2 0,1 1-1,-2 0 1,2-1 0,-2 1-1,1-2 1,0 1 0,-2 1-1,1-2 1,0 1 0,0-1-1,-1 1 1,0-1 0,0 1-1,-1-2 1,1 2 0,0-1-1,-1 0 1,0-1 0,-1 2-1,0-1 1,1-1 0,-2 1-1,1 0 1,0 1 0,-1-2-1,0 1 1,-1 0 0,-1-4-13,-38-21-1410,38 28-380,1 1-2562,2 1-4501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7:12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 51 8960,'0'0'170,"0"0"172,0 0 84,0 0 172,0 0-1,0 0-170,0 0-43,0 0 0,0 0 0,0 0 0,0 0 0,0 0 21,0 0 22,0 0-235,0 0-43,-5 1 64,-3 0-179,0 0 0,2 0 0,-2 1-1,0 0 1,2 0 0,-2 1 0,1 1-1,1-1 1,-1 0 0,1 1 0,-1 0 0,-2 3-34,2 4 0,2 4 0,5-1 0,8-4 0,69-4 0,-74-7 21,0 0 0,1 0 1,-1-2-1,0 2 0,1-1 1,-1 0-1,-1 0 0,1 0 1,0 0-1,-1 0 0,1 0 1,-1-2-1,1 2 0,-1-1 1,0 0-1,-1 1 0,1-1 1,-1 0-1,2-1 0,-2 1 1,0 0-1,0 0 0,0 0 1,-1-2-22,-4-70 1045,-40 74-704,37 5-339,0-1 0,0 0 0,0 0 0,0 1 0,2 0 0,-2 1 0,2 0 0,-1-1 0,1 1-1,-1 1 1,1 0 0,-2 2-2,6-6 0,0 0 0,0 0 0,-1-1 0,0 1 0,1 0 0,0 0 0,1 0 0,-1 0 0,0 1 0,1 0 0,-1-1 0,1 0 0,0 0 0,0 0 0,0 0 0,0 0 0,0 2 0,0-2-1,0 0 1,1 0 0,-1 0 0,1 0 0,-1 0 0,1 0 0,0 1 0,0-1 0,1 0 0,-1 0 0,0 0 0,0 0 0,1-1 0,-1 1 0,1 0 0,-1-1 0,2 2 0,-1-2 0,-1 0 0,1 0 0,0 1-1,1-1 1,1 1 1,0 0 0,2 0 0,-2 0 0,1 0 0,0 0 0,0 0 0,0-1 0,1 0-1,-2-1 1,2 1 0,-1-1 0,0 0 0,0 0 0,1-1 0,-2 1 0,1-1 0,0 0-1,0 0 1,0 0 0,0-2 0,0 1 0,-1 0 0,2 0 0,2-2-1,-7 2 28,2-1 0,-1 0 0,-1 1 0,1 0 0,-1 0 0,0-1 0,1 1-1,-1-1 1,0 1 0,0-2 0,0 2 0,-1-1 0,1 0 0,-1 1 0,0-1 0,0-1 0,0 2 0,0-1 0,0 0 0,-1-2-28,1-1 59,-6-37 347,4 40-321,0 1-75,0 0 0,0 1 0,-2-1 0,2 0 0,-1 0 1,1 1-1,-2 0 0,2-1 0,-1 1 0,-1 1 0,1-1 0,1 0 0,-1 1 0,-1-1 0,1 1 0,0 0 0,-1 0 0,1 0 0,1 0 1,-1 1-1,-1-1 0,1 1 0,0 0 0,1 0 0,-4 0-10,-9 3 25,-76 20-25,81-20 0,-2 8 0,3 4 0,8-11-13,0-2 0,0 0 0,1 1 0,-1-1-1,1 2 1,0-2 0,0 1 0,0-1 0,0 1-1,1 0 1,-1 0 0,1-1 0,0 0 0,0 1-1,1 0 1,-1-1 0,1 1 0,0-1 0,-1 0-1,1 0 1,2 1 13,-1-1-6,0 0 1,1 0-1,-1-1 0,1 1 0,0 0 1,0-1-1,-1 0 0,2 0 1,-1-1-1,0 1 0,1-1 0,-1 0 1,1 0-1,-1 0 0,1-1 1,-1 1-1,0-1 0,2 0 0,-2 0 1,1 0-1,-1-1 0,0 0 0,1 0 1,-1 0-1,1 0 0,-1 0 1,0-1-1,1 0 0,-2 1 0,2-2 1,-2 0-1,1 1 0,0-1 0,-1 1 1,0-1-1,1 0 0,-1 0 1,0-1-1,0 0 0,0 1 0,0-2 6,9-6 0,-8 7 1,2 0 0,-2-1 1,1 1-1,-1-1 1,0 1-1,0-2 0,-1 1 1,1 0-1,-1 0 0,-1-1 1,1 1-1,0-1 1,-1 0-1,-1 0 0,1 0 1,0-5-2,-2 7 85,2-4-42,0 7 63,-5-1 1,-9-7-86,-24-6-21,30 15 0,1 0 0,-2 0 0,2 1 0,-2-1 0,2 1 0,-2 1 0,2-1 0,-1 1 0,1 1 0,-1-1 0,0 0 0,1 1 0,-1 0 0,2 0 0,-1 0 0,0 1 0,-3 2 0,5-3-3,1-1-1,-1 1 0,-1-1 0,2 2 0,0-1 0,0 0 1,0 0-1,-1 0 0,1 1 0,0-1 0,1 0 0,0 1 1,-2-1-1,2 0 0,1 2 0,-1-1 0,0-1 1,1 1-1,0-1 0,0 2 0,0-2 0,0 1 0,0 0 1,1-1-1,-1 2 0,1-2 0,0 1 0,1-1 0,0 0 1,-1 2-1,1-2 0,-1 0 0,1 0 0,1 0 0,-1 1 1,1-1-1,-1 0 0,2-1 0,-1 2 4,-1-2-4,0 1 1,1 0-1,-1 0 0,0-1 1,1 0-1,-1 0 0,2 0 1,-2 0-1,1 0 0,1-1 1,-1 2-1,-1-2 0,1 0 1,1 0-1,-1 0 0,1 0 1,0 0-1,-1-1 0,0 1 1,1-1-1,-1 0 0,0 0 1,2 0-1,-2 0 0,0 0 0,1-1 1,-1 0-1,0 0 0,0 1 4,11-7 0,0-6 0,-11 7 36,1 0 0,-1 1-1,-1-1 1,0-1-1,1 2 1,-2-1-1,0-1 1,0 1-1,0 0 1,-1-1 0,1 0-1,-1 0 1,-1 1-1,1 0 1,-1-2-36,-34-20 490,-4 20-4180,37 8-470,2 0-3733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5:31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42 10368,'-14'-12'4458,"-15"16"-4074,21 0-362,0 1-1,1 0 0,0 1 1,0 0-1,1 0 0,-1 0 1,1 1-1,0 0 0,1 0 1,0 0-1,0 1 0,1 0 1,-3 5-22,6 23 0,8-25 0,-2-10 0,1 0 0,-1 0 0,1 0 0,0-1 0,-1 0 0,1 0 0,0-1 0,-1 1 0,1-1 0,-1 0 0,1 0 0,-1-1 0,1 0 0,-1 0 0,0 0 0,0-1 0,0 1 0,0-1 0,-1-1 0,4-2 0,-5 5 16,0-1 0,0 0 0,-1-1 0,1 1 1,-1 0-1,1-1 0,-1 1 0,0-1 1,0 0-1,0 1 0,-1-1 0,1 0 1,-1 0-1,1-1 0,-1 1 0,0 0 0,0 0 1,0-1-1,-1 1 0,1 0 0,-1-1 1,0 1-1,0 0 0,0-1 0,0 1 1,-1 0-1,1-1 0,-1 1 0,0 0 0,0-1 1,0 1-1,0 0 0,0 0 0,-1 0 1,0 0-1,1 0 0,-1 0 0,0 1 1,-1-1-1,1 1 0,0-1 0,-1 1 0,1 0 1,-1 0-1,0 0 0,-1-1-16,2 1 5,0 0-1,0 1 1,-1-1-1,1 1 1,-1-1-1,1 1 1,-1 0-1,1 0 1,-1 0-1,0 0 1,1 1-1,-1-1 1,0 1-1,0-1 1,0 1-1,1 0 1,-1 0-1,0 1 1,0-1-1,0 0 1,1 1-1,-1 0 1,0-1-1,1 1 1,-1 0-1,1 0 1,-1 1-1,1-1 1,-1 0 0,1 1-1,0 0 1,-1-1-1,1 1 1,0 0-1,0 0 1,-1 2-5,-56 88-13,57-89 13,1-1 0,-1 1 0,1 0 0,0 0 0,0 1 0,0-1 0,0 0 0,0 0 0,1 0 0,-1 1 0,1-1 0,0 0 0,0 1 0,0-1 0,0 0 0,1 0 0,-1 1 0,1-1 0,0 0 0,0 0 0,0 0 0,1 0 0,-1 0 0,0 0 0,1 0 0,0 0 0,0 0 0,0-1 0,0 1 0,0-1 0,1 0 0,-1 1 0,1-1 0,-1 0 0,1 0 0,0-1 0,0 1 0,0 0 0,0-1 0,0 0 0,0 0 0,0 0 0,0 0 0,0 0 0,1-1 0,0 1 0,2-1 16,0-1 0,0 0 0,0 1 0,0-2 0,0 1 0,0-1 0,-1 0 0,1 0 0,-1 0-1,1-1 1,-1 0 0,0 0 0,0-1 0,0 1 0,0-1 0,-1 0 0,0 0 0,1 0 0,-2-1 0,1 0 0,0 1 0,-1-1 0,0-1 0,0 1 0,0 0 0,-1-1 0,0 1 0,0-1 0,0 0 0,-1 0 0,0 0 0,0-1-16,-2 3 14,0 0-1,0 1 0,-1-1 1,1 0-1,-1 1 0,0-1 1,0 1-1,0-1 0,-1 1 1,1 0-1,-1 0 0,0 0 1,0 1-1,0-1 0,0 0 1,0 1-1,-1 0 0,1 0 1,-1 0-1,1 0 0,-1 1 1,0-1-1,1 1 0,-1 0 1,0 0-1,0 0 0,0 1 1,0-1-1,0 1 0,0 0 1,0 0-1,0 0 0,0 1 1,0 0-1,0-1 0,0 1 1,0 0-1,1 1 0,-1-1 1,0 1-1,1 0 0,-1 0 1,1 0-1,-1 0 0,1 0 1,0 1-1,0 0 0,0 0-13,-19 43 0,24-35 0,7 1-128,22-3-3071,-18-9-6529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5:22.9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212 105 7424,'0'0'149,"0"0"86,0 0 42,0 0 86,0 0 42,0 0 86,0 0 42,0 0 43,0 0-149,0 0-65,0 0-63,-2-5 64,-5-11-3,6 11-306,-1 0 0,1 0 0,-1 0 0,0 0 0,-1 0 0,1 1 0,-1-1 0,0 1 0,0-1 0,0 1 0,-1 0 0,1 0 0,-1 1 0,0-1 0,0 1 0,-1 0 0,1 0 0,0 0 0,-6-2-54,7 6 7,0 1 1,0-1-1,1 0 0,-1 1 0,0 0 0,0 0 0,1-1 0,-1 1 0,1 1 1,0-1-1,0 0 0,-1 1 0,1-1 0,1 1 0,-1-1 0,0 1 0,1 0 1,-1 0-1,1 0 0,-1 2-7,-3 3 7,0-1 8,0-1 0,1 1 0,-1 0 0,1 0 0,0 0 0,1 1 0,0-1 0,0 1 0,0 0 0,1 0 0,1 0 0,-1 0 0,1 0 0,0 0 0,1 0 0,0 0 0,0 0 0,1 1 0,0-1 0,1 0 0,-1 0 0,2 0 0,-1-1 0,1 1 0,0 0 0,0-1 0,5 7-15,-4-12 16,-1-1-1,0 0 1,1 0-1,-1 0 1,1 0 0,-1-1-1,1 1 1,-1-1 0,1 0-1,-1 0 1,1 0 0,0-1-1,-1 1 1,1-1 0,-1 0-1,0 0 1,1 0 0,-1 0-1,0 0 1,1-1-1,-1 0 1,0 0 0,0 0-1,0 0 1,-1 0 0,1 0-1,0-1 1,-1 1 0,0-1-1,2-2-15,0 3 36,0 0 1,0-1-1,0 0 0,0 1 0,-1-1 0,1-1 0,-1 1 0,0 0 1,0-1-1,0 0 0,0 1 0,-1-1 0,1 0 0,-1-1 0,0 1 1,-1 0-1,1-1 0,-1 1 0,1 0 0,-1-1 0,-1 0 0,1 1 1,-1-1-1,1 0 0,-2 1 0,1-1 0,0 1 0,-1-1 1,0 0-1,0 1 0,0-1 0,0 1 0,-1-1 0,0 1 0,0 0 1,-2-4-37,1 5 20,-1-1 0,0 0 0,0 1 0,0 0 0,0-1 0,0 2 0,-1-1 0,1 0 0,-1 1 0,0 0 0,0 0 0,1 1 1,-2-1-1,1 1 0,0 0 0,0 0 0,0 1 0,0-1 0,0 1 0,-1 0 0,1 1 0,0-1 0,0 1 0,0 0 0,0 0 1,0 1-1,0-1 0,0 1 0,0 0 0,0 1 0,1-1 0,-1 1 0,1 0 0,0 0 0,0 0 0,0 1 0,0-1 0,1 1 1,-1 0-1,1 0 0,0 0 0,0 1 0,0-1 0,1 1 0,0-1 0,-1 1 0,2 0 0,-1 0 0,1 0 0,-1 0 0,1 4-20,8 42 0,4-39 0,6 1 0,0-5 0,-15-8 11,-1 0-1,1 0 0,0 0 1,-1 1-1,1-2 0,-1 1 1,1 0-1,-1 0 0,1 0 0,0-1 1,-1 1-1,1-1 0,-1 1 1,1-1-1,-1 0 0,0 1 1,1-1-1,-1 0 0,0 0 0,1 0 1,-1 0-1,0 0 0,0 0 1,0-1-1,0 1 0,0 0 0,0 0 1,0-1-1,0 1 0,-1-1 1,1 1-1,0-1 0,-1 1 1,0-1-1,1 1 0,-1-1 0,0 1 1,1-1-1,-1 1 0,0-1 1,0 0-1,0 1 0,-1-2-10,-2-74 475,-3 54-134,-1 16-320,-2 4-21,-1 6 0,-1 7 0,4 5 0,2 3 0,4-2-42,3-7 42,-1-7-7723,-1-2 769</inkml:trace>
  <inkml:trace contextRef="#ctx0" brushRef="#br0" timeOffset="15128.09">133 166 5120,'0'0'128,"0"0"128,0 0 384,0 0 128,0 0-384,0 0 128,0 0-384,0 0 128,0 0-256,0 0 128,0 0-2048,0 0 128,0 0 896,0 0 0,0 0-768</inkml:trace>
  <inkml:trace contextRef="#ctx0" brushRef="#br0" timeOffset="15328.12">167 177 6912,'0'0'0,"0"0"0,0 0 0,0 0 0,0 0 0,0 0-2176,0 0 0,0 0 640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5:26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89 8320,'0'0'277,"0"0"86,0 0 42,0 0 64,0 0-42,0 0 42,0 0-42,0 0 42,0 0-63,-5-12 340,4 10-710,0 0 0,1 0 1,-1 0-1,0 0 0,0 0 0,0 0 0,0 0 0,-1 0 0,1 0 0,0 0 0,-1 1 0,0-1 1,1 1-1,-1-1 0,0 1 0,0-1 0,1 1 0,-1 0 0,0 0 0,0 0 0,-1 0 1,1 0-1,0 1 0,0-1 0,0 1 0,-2-1-36,-43 23 235,32 1-214,16 11 235,1-30-171,0-3-66,-1 1 0,1-1-1,-1 0 1,1 0 0,0 0-1,0 0 1,0 0 0,0 0-1,-1 0 1,1-1 0,0 1-1,0-1 1,0 1 0,0-1-1,0 0 1,1 0 0,-1 0-1,0 0 1,0 0 0,0 0-1,0-1 1,0 1 0,0-1-1,0 1 1,0-1 0,-1 0-1,1 1 1,0-1 0,0 0-1,0-1 1,-1 1 0,1 0-1,0 0 1,-1-1 0,1 1-1,-1-1 1,0 1 0,1-1-1,-1 1 1,0-1 0,0 0-1,0 0 1,0 0 0,-1 0-1,1 1 1,0-1 0,-1 0-1,1 0 1,-1 0 0,0 0-1,1 0 1,-1-1 0,0 1-1,0 0 1,-1 0 0,1-1-19,1 0 24,-1 0 1,1 0-1,-1-1 1,0 1-1,0 0 0,0 0 1,-1 0-1,1-1 1,-1 1-1,1 0 1,-1 0-1,0 0 1,0 0-1,-1 0 1,1 0-1,-1 0 1,1 0-1,-1 1 1,0-1-1,0 1 1,0-1-1,0 1 1,0 0-1,-1-1 1,1 1-1,-1 0 1,-1 0-25,-27 17 107,26-12-107,0 0 0,0 0 0,0 1 0,0-1 0,1 1 0,-1 0 0,1 1 0,0-1 0,0 1 0,0-1 0,1 1 0,0 0 0,0 0 0,0 1 0,0-1 0,1 1 0,0-1 0,0 1 0,1 0 0,-1 0 0,1 0 0,1 0 0,-1 0 0,1 0 0,0 5 0,5-1 0,7 5 0,-9-12 24,1-1 1,0 0 0,0 0 0,0 0-1,1 0 1,-1-1 0,0 0 0,0 1-1,1-2 1,-1 1 0,1 0 0,-1-1 0,1 0-1,-1 0 1,1 0 0,-1-1 0,1 1-1,-1-1 1,1 0 0,-1-1 0,0 1 0,0-1-1,0 1 1,0-1 0,0-1 0,0 1-1,0 0 1,0-1 0,-1 0 0,1 0-1,-1 0-24,1-45 512,-20 6-149,8 32-342,-4 6-21,7 6 6,0 1 0,1-1-1,-1 1 1,1 1-1,-1-1 1,1 1-1,0-1 1,0 1 0,1 0-1,-1 0 1,1 1-1,0-1 1,0 1-1,0 0 1,1-1-1,0 1 1,0 1 0,0-1-1,0 0 1,1 0-1,0 1 1,0-1-1,0 2-5,10 24 0,-8-30-65,-1 0 0,1 0 0,0 0 0,0 0 0,0 0 0,0-1 0,1 1 0,-1 0 0,0-1 0,0 1 0,0 0 0,1-1 0,-1 0 0,0 1 0,0-1 0,1 0 0,-1 1 0,0-1 0,1 0 0,-1 0 0,0 0 0,1 0 0,-1-1 0,0 1 0,1 0 0,-1 0 0,0-1 0,0 1 0,1-1 0,-1 1 0,0-1 0,0 1 0,0-1 0,0 0 0,0 0 0,0 0 0,1 0 65,35-38-6661,-37 38-2064</inkml:trace>
  <inkml:trace contextRef="#ctx0" brushRef="#br0" timeOffset="14024.93">161 120 8448,'0'0'149,"0"0"86,0 0 21,0 0 21,0 0 86,0 0-1,0 0-84,0 0-44,0 0-63,0 0 42,0 0-42,0 0 42,0 0-42,0 0 42,-4-5-63,1 1-110,2 1-24,-1 1-1,1-1 1,-1 1-1,1 0 1,-1-1-1,0 1 1,0 0-1,0 0 1,0 0-1,0 0 1,0 0-1,-1 1 1,1-1-1,-1 1 1,1-1 0,-1 1-1,1 0 1,-1 0-1,0 0 1,1 0-1,-1 1 1,0-1-1,0 1 1,0 0-1,0-1 1,1 1-1,-1 0 1,0 1-1,-1-1-15,-4 9 22,5-4-22,1 0 0,1 0 0,-1 1 0,1-1 0,-1 0 0,1 1 0,1-1 0,-1 1 0,1-1 0,0 1 0,0-1 0,1 1 0,0-1 0,0 1 0,0-1 0,0 0 0,1 0 0,0 1 0,1 0 0,3 4 0,5-2 0,-7-7 14,-1-1 0,0-1 1,1 1-1,-1 0 1,0-1-1,0 0 1,0 1-1,1-1 1,-1-1-1,0 1 0,0 0 1,0-1-1,-1 1 1,1-1-1,0 0 1,-1 0-1,1 0 0,-1 0 1,1-1-1,-1 1 1,0-1-1,0 1 1,0-1-1,0 0 0,-1 0 1,1 1-1,-1-1 1,0 0-1,1-1 1,-1 1-1,-1 0 0,1 0 1,0 0-1,-1-1-14,1 2 19,1-1-1,-1 1 1,0 0-1,-1-1 1,1 1 0,0 0-1,-1-1 1,1 1-1,-1-1 1,0 1-1,0-1 1,0 0-1,0 1 1,0-1 0,-1 1-1,1-1 1,-1 1-1,1 0 1,-1-1-1,0 1 1,0-1-1,0 1 1,-1-1-19,-38 6 235,7 16-235,-9 11 0,34-21 0,1 2 0,6 1 0,16 1 0,-7-11 13,-4-1 20,0 0-1,0 1 1,0-2-1,1 1 1,-1 0-1,0-1 1,0 0-1,0 0 1,0 0-1,1-1 1,-1 1-1,0-1 0,0 0 1,0 0-1,0-1 1,0 1-33,-2 0 107,-2 1 21,-19-33 234,11 23-340,-5 1-22,-23 7 128,23 7-128,4 5 0,7 40 0,5-37 0,7 0 0,5-5 0,-13-7-116,0-1 0,0 0 0,0 0 1,0 0-1,0-1 0,0 1 1,0 0-1,0-1 0,0 0 1,0 1-1,0-1 0,0 0 1,0 0-1,0 0 0,0 0 1,-1 0-1,1 0 0,0-1 0,-1 1 1,1 0-1,-1-1 0,1 1 1,-1-1-1,0 0 0,0 0 1,1 0 115,9-11-8128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01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212 55 8576,'3'0'-231,"-3"0"313,1 0-1,0 1 0,-1-1 1,1 0-1,-1 0 1,1 0-1,-1 1 1,1-1-1,0 0 1,-1 0-1,1 0 0,-1 0 1,1 0-1,0 0 1,-1 0-1,1 0 1,-1-1-1,1 1 1,0 0-1,-1 0 1,1 0-1,-1-1 0,1 1 1,-1 0-1,1-1 1,-1 1-1,1 0 1,-1-1-1,1 1 1,-1-1-1,1 1 0,-1 0 1,0-1-1,1 1 1,-1-1-1,0 1 1,1-1-1,-1 0 1,0 1-1,0-1 1,1 1-1,-1-1 0,0 1 1,0-1-1,0 0 1,0 1-1,0-1 1,0 1-1,0-1 1,0 0-1,0 1 0,0-1 1,0 1-1,0-1 1,-1 0-1,1 1-81,-1-3 53,1 1-1,-1 0 0,0 0 0,0 0 1,0 1-1,0-1 0,0 0 0,0 0 1,0 0-1,-1 1 0,1-1 0,-1 1 1,1-1-1,-1 1 0,0 0 1,0-1-1,1 1 0,-1 0 0,0 0 1,0 0-1,0 0 0,0 1 0,0-1 1,0 0-1,0 1 0,-1 0 0,1-1 1,0 1-1,0 0 0,0 0 0,0 0 1,0 0-1,-1 1 0,1-1 1,0 1-1,0-1 0,0 1 0,0 0 1,0-1-1,-1 2-52,-4 2 43,0 0 1,0 1 0,1 0-1,0 0 1,0 0-1,0 1 1,1-1 0,0 2-1,0-1 1,0 0-1,1 1 1,0 0 0,0 0-1,1 0 1,0 0-1,0 1 1,1-1 0,0 1-1,0 0 1,0 0-1,1 0 1,1 0 0,-1 5-44,2-10 9,-1 0 0,1-1 0,0 1 1,0-1-1,1 0 0,-1 1 0,0-1 1,1 0-1,-1 0 0,1 0 0,0 0 1,0 0-1,0 0 0,0 0 0,0-1 1,0 1-1,0-1 0,0 1 0,1-1 1,-1 0-1,0 0 0,1 0 0,-1 0 1,1 0-1,0-1 0,-1 1 0,1-1 1,-1 1-1,1-1 0,0 0 0,-1 0 1,1-1-1,0 1 0,-1 0 1,1-1-1,0 1 0,-1-1 0,1 0 1,-1 0-1,0 0 0,1 0 0,-1-1 1,0 1-1,1 0 0,-1-1 0,0 0 1,0 0-1,0 1 0,0-1 0,-1 0 1,1 0-1,-1-1 0,2 0-9,0-1 23,1 0 0,-1-1 0,1 0 1,-1 0-1,0 0 0,-1 0 0,1 0 0,-1 0 0,0-1 0,-1 1 0,1-1 0,-1 1 1,0-1-1,0 0 0,-1 1 0,0-1 0,0 0 0,0 1 0,-1-1 0,1 0 0,-1 1 1,-1-1-1,1 1 0,-1-1-23,1 4 9,1 1-1,-1 0 1,0 0 0,0-1-1,0 1 1,0 0 0,0 0-1,0 0 1,0 0 0,0 0-1,0 0 1,0 0 0,0 0-1,-1 1 1,1-1 0,0 0 0,-1 1-1,1-1 1,-1 1 0,1-1-1,0 1 1,-1 0 0,1-1-1,-1 1 1,1 0 0,-1 0-1,1 0 1,-1 0 0,1 0 0,-1 1-1,1-1 1,0 0 0,-1 1-1,1-1 1,-1 1 0,1-1-1,0 1 1,-1 0 0,0 0-9,-47 33 23,43-28-23,0 0 0,1 0 0,0 0 0,0 1 0,1 0 0,0 0 0,0 0 0,0 0 0,1 1 0,0-1 0,0 1 0,1 0 0,-1 7 0,3-11 16,0 0-1,0 0 0,1 0 1,0-1-1,-1 1 0,1 0 1,1 0-1,-1 0 0,0-1 1,1 1-1,0-1 0,0 1 1,0-1-1,0 0 0,1 0 1,-1 0-1,1 0 0,0 0 1,0 0-1,0-1 0,0 1 1,0-1-1,0 0 0,1 0 1,-1 0-1,1-1 0,-1 1 1,1-1-1,0 1 0,0-1 1,0-1-1,3 2-15,-4-2 20,0 0-1,0 0 1,1 0-1,-1 0 1,0 0-1,0 0 1,1-1-1,-1 0 1,0 1-1,0-1 1,0 0-1,0-1 1,0 1-1,0-1 1,0 1-1,-1-1 1,1 0-1,0 0 1,-1 0-1,0 0 1,1 0-1,-1-1 1,0 1 0,0-1-1,0 1 1,0-1-1,-1 0 1,1 0-1,-1 0 1,0 0-1,1 0 1,-1 0-1,-1 0 1,1 0-1,0 0 1,-1 0-1,0-1 1,1 1-1,-1 0 1,-1 0-1,1 0 1,0-1-1,-1 1 1,1 0-1,-1 0 1,0 0-1,0-1-19,-1-3 23,1-1-1,-1 0 0,0 1 0,0-1 1,-1 1-1,0 0 0,-1 0 1,1 0-1,-1 0 0,-1 0 0,1 1 1,-1 0-1,0 0 0,-1 0 0,1 1 1,-1-1-1,0 1 0,-1 1 0,1-1 1,-1 1-1,0 0 0,0 1 0,-1-1-22,4 4 0,0 0 0,-1 1 0,1-1 0,0 1 0,0 0 0,0 0 0,0 0 0,0 1 0,0-1 0,0 1 0,0 0 0,0 0 0,1 0 0,-1 1 0,1-1 0,0 1 0,-1 0 0,1 0 0,1 0 0,-1 0 0,0 1 0,1-1 0,-1 1 0,1 0 0,0-1 0,1 1 0,-1 0 0,0 0 0,1 0 0,0 0 0,0 0 0,0 1 0,1-1 0,-1 0 0,1 0 0,0 1 0,0 0 0,-1 2 0,1 1 0,-1-1 0,1 1 0,0-1 0,1 1 0,0-1 0,0 1 0,1-1 0,0 0 0,0 0 0,1 0 0,-1 0 0,1 0 0,1 0 0,0-1 0,0 1 0,0-1 0,0 0 0,1 0 0,4 3 0,-4-8 4,-1 0-1,1 0 0,0-1 0,0 1 1,0-1-1,0 0 0,0-1 0,-1 1 1,1-1-1,0 0 0,0 0 0,-1 0 0,1-1 1,0 0-1,-1 0 0,1 0 0,-1 0 1,0-1-1,0 1 0,0-1 0,0 0 1,0-1-1,-1 1 0,0 0 0,1-1 0,-1 0 1,0 0-1,-1 0 0,1 0 0,-1 0 1,0-1-1,0 1 0,0-2-3,0 4 13,-1 0 0,1-1-1,-1 0 1,0 1 0,0-1-1,0 0 1,-1 0 0,1 1 0,-1-1-1,1 0 1,-1 0 0,0 0-1,0 0 1,0 1 0,-1-1 0,1 0-1,-1 0 1,1 0 0,-1 1-1,0-1 1,0 0 0,0 1 0,-1-1-1,1 1 1,0-1 0,-1 1-1,0-1 1,0 1 0,1 0 0,-1 0-1,0 0 1,-1 0 0,1 0 0,0 1-1,-1-1 1,1 1 0,0-1-1,-1 1 1,0 0 0,1 0 0,-1 0-1,0 0 1,0 0 0,1 1-1,-1-1 1,0 1 0,0 0 0,0 0-1,0 0 1,1 0 0,-1 0-1,-1 1-12,-8 5 0,0 6-192,7 0-389,3-9-2912,2-3-7472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06.5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224 65 8064,'-45'1'7212,"41"-2"-7182,1 0-1,-1 1 1,0-1 0,0 1-1,0-1 1,0 1 0,0 0-1,1 1 1,-1-1 0,0 1-1,0 0 1,0 0 0,1 0 0,-1 0-1,0 0 1,1 1 0,0 0-1,-1 0 1,1 0 0,0 0-1,0 0 1,0 1 0,0-1-1,0 1 1,0 0 0,1 0-1,-1 0 1,1 0 0,0 0-1,0 1 1,0-1 0,1 0-1,-1 2-29,-2 66 91,4-69-91,0-1 1,0 1 0,0-1 0,0 1 0,1-1-1,-1 0 1,1 1 0,-1-1 0,1 0 0,-1 1-1,1-1 1,-1 0 0,1 1 0,0-1 0,0 0-1,0 0 1,0 0 0,0 0 0,0 0 0,0 0 0,0 0-1,0 0 1,0 0 0,1-1 0,-1 1 0,0 0-1,1-1 1,-1 1 0,0-1 0,1 1 0,-1-1-1,1 0 1,-1 0 0,0 1 0,1-1 0,-1 0-1,1 0 1,-1 0 0,1-1 0,-1 1 0,0 0-1,1 0 1,-1-1 0,1 1 0,-1-1 0,0 1 0,1-2-1,3-1 23,0 0 1,0-1-1,-1 0 1,0 0 0,1 0-1,-2 0 1,1-1 0,0 1-1,-1-1 1,0 0 0,0 0-1,0-1 1,-1 1-1,0 0 1,0-1 0,0 1-1,0-1 1,-1 0 0,0 0-1,0 0 1,-1 1 0,0-1-1,0 0 1,0 0-1,-1 0 1,1 0 0,-2 0-1,1 1 1,0-1 0,-1 0-1,0 1 1,-1 0 0,1-1-1,-1 1 1,0 0-1,0 0 1,-2-1-24,4 4 6,-1 0 0,1 0 0,-1 0 0,0 0 0,0 1 0,0-1 0,0 1 0,0-1 1,0 1-1,-1 0 0,1 0 0,0 0 0,0 0 0,-1 0 0,1 1 0,-1-1 0,1 1 0,-1 0 0,1-1 0,-1 1 0,1 0 0,-1 0 0,1 1 0,-1-1 0,1 0 0,-1 1 0,1 0 0,0-1 0,-1 1 0,1 0 0,0 0 1,0 0-1,-1 1 0,1-1 0,0 0 0,0 1 0,0-1 0,1 1 0,-1 0 0,0 0 0,0 0 0,0 0-6,-3 4 3,-1 0 1,1 0-1,0 0 1,0 1-1,1-1 1,0 1-1,0 0 1,1 1-1,0-1 0,0 0 1,0 1-1,1 0 1,0 0-4,1-5 2,0 0 0,1 0 0,-1 0 0,0 0 0,1 0 0,0 1 0,0-1 0,0 0 0,0 0 0,0 0 0,1 0 0,0 1 0,-1-1 1,1 0-1,0 0 0,0 0 0,1 0 0,-1 0 0,1-1 0,-1 1 0,1 0 0,0-1 0,0 1 0,0-1 0,0 1 0,1-1 0,-1 0 0,0 0 0,1 0 0,0 0 0,-1-1 0,1 1 0,0-1 1,0 0-1,0 1 0,0-1 0,0 0 0,0-1 0,0 1 0,0-1 0,1 1 0,-1-1 0,0 0 0,0 0 0,0 0 0,1-1 0,-1 1 0,0-1 0,0 1 0,0-1 0,0 0 0,2-1-2,0-2 28,1 0-1,-1-1 0,0 1 0,0-1 1,-1 0-1,1 0 0,-1-1 0,0 1 0,-1-1 1,1 0-1,-1 0 0,0 0 0,-1 0 1,1-1-1,-1 1 0,-1-1 0,1 1 0,-1-1 1,0 0-1,-1 0 0,1 1 0,-1-1 0,-1 0 1,1 0-1,-1 1 0,0-1 0,-1 0 1,0 1-1,0-3-27,1 8 4,0 0 0,1-1 0,-1 1 1,0 0-1,0 0 0,1 0 0,-1 0 0,0 0 1,0 0-1,0 0 0,-1 0 0,1 1 0,0-1 1,0 0-1,0 0 0,0 1 0,-1-1 0,1 1 1,0-1-1,-1 1 0,1 0 0,0 0 0,-1-1 1,1 1-1,0 0 0,-1 0 0,1 0 0,-1 0 1,1 0-1,0 1 0,-1-1 0,1 0 0,0 1 1,-1-1-1,1 1 0,0-1 0,0 1 0,-1 0 1,1-1-1,0 1 0,0 0 0,0 0 0,0 0 1,0 0-1,0 0 0,0 0 0,0 0-4,-45 52 165,42-48-165,0 1 0,0-1 0,1 1 0,-1 0 0,1 0 0,1 0 0,-1 0 0,1 1 0,0-1 0,1 1 0,-1-1 0,1 1 0,1 0 0,-1-1 0,1 1 0,0 0 0,1 0 0,-1-1 0,1 1 0,1 0 0,-1-1 0,1 1 0,0-1 0,1 0 0,1 3 0,-3-7 0,0-1 0,1 1 0,-1-1 0,1 0 0,-1 0 0,1 1-1,0-1 1,-1 0 0,1-1 0,0 1 0,0 0 0,-1 0 0,1-1 0,0 1-1,0-1 1,0 1 0,0-1 0,0 0 0,0 0 0,0 0 0,0 0 0,0 0-1,0 0 1,0-1 0,0 1 0,0-1 0,-1 1 0,1-1 0,0 0-1,0 0 1,0 1 0,-1-1 0,1 0 0,0-1 0,-1 1 0,1 0 0,-1 0-1,1-1 1,-1 1 0,1-2 0,55-61 27,-55 60-2,0 0 1,0 0 0,0 0-1,-1-1 1,1 1-1,-1-1 1,0 1 0,0-1-1,-1 1 1,0-1-1,1 1 1,-1-1 0,-1 0-1,1 1 1,-1-1-1,0 1 1,0-1 0,0 1-1,0 0 1,-1-1-1,0 1 1,0 0 0,0 0-1,0 0 1,-1 0-1,1 0 1,-1 1 0,0-1-1,0 1 1,-2-2-26,2 4 3,1 1 0,0-1 0,0 1 1,-1 0-1,1 0 0,-1 0 0,1 0 1,0 0-1,-1 0 0,1 1 0,0-1 1,-1 1-1,1-1 0,0 1 0,0 0 0,0 0 1,0 0-1,-1 0 0,1 0 0,1 1 1,-1-1-1,0 0 0,0 1 0,0 0 1,1-1-1,-1 1 0,1 0 0,-1 0 0,1 0 1,0 0-1,0 0 0,0 0 0,-1 2-3,-22 82-96,24-84 90,0 0 0,0 0-1,0 0 1,0 0-1,1 0 1,-1 0 0,1-1-1,-1 1 1,1 0-1,-1 0 1,1 0 0,0-1-1,0 1 1,0 0-1,0-1 1,0 1 0,0-1-1,0 1 1,1-1-1,-1 0 1,0 1 0,1-1-1,-1 0 1,1 0-1,0 0 1,-1 0 0,1 0-1,0 0 1,-1-1-1,1 1 1,0 0 0,0-1-1,0 0 1,0 1-1,-1-1 1,1 0 0,0 0-1,0 0 1,0 0-1,0 0 1,0 0 0,0-1-1,0 1 1,-1-1-1,2 0 7,28-10-1935,11-15-5495,-19 8 540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08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224 56 5120,'0'0'405,"0"0"107,0 0 107,-2-1-22,-52-32 3670,53 33-4244,-1 0 1,0 0-1,0 0 1,1 1-1,-1-1 0,0 0 1,1 1-1,-1 0 1,1-1-1,-1 1 1,0 0-1,1 0 1,0-1-1,-1 1 1,1 0-1,-1 1 1,1-1-1,0 0 1,0 0-1,0 0 1,0 1-1,0-1 1,0 1-1,0-1 0,0 1 1,0-1-1,1 1 1,-1-1-1,1 1 1,-1 0-1,1 0-23,-2 1 19,0 2-17,0 0-1,0 0 0,1 0 1,0 1-1,0-1 0,0 0 1,0 0-1,1 1 0,0-1 1,0 1-1,0-1 0,1 0 1,0 1-1,0-1 0,0 0 1,1 2-2,4 3 0,6 0 0,0-8 0,0-5 106,7-54 65,-19 53-137,1 1 0,-1 0-1,1 0 1,-1 0 0,0-1 0,0 1 0,0 0 0,-1 0-1,1 0 1,-1-1 0,0 1 0,0 0 0,0 0 0,0 0 0,-1 0-1,1 0 1,-1 1 0,1-1 0,-1 0 0,0 1 0,0-1-1,0 1 1,-1 0 0,1-1 0,0 1 0,-1 0 0,0 1-1,1-1 1,-3-1-34,0 3 24,0 1-1,1 0 1,-1 0-1,1 0 1,0 0-1,-1 1 1,1-1-1,0 1 0,0 0 1,0 1-1,0-1 1,0 1-1,1 0 1,-1-1-1,1 2 1,0-1-1,0 0 1,0 1-1,0-1 1,0 1-1,1 0 1,-1 0-1,1 0 0,0 0 1,1 0-1,-1 0 1,1 1-1,-1-1 1,1 1-1,1-1 1,-1 1-1,1-1 1,-1 1-1,1-1 1,1 1-1,-1-1 0,0 1 1,1 0-1,0-1 1,0 0-1,1 1 1,-1-1-1,1 0 1,0 0-1,0 1 1,0-2-1,1 1 1,-1 0-1,1 0 1,2 1-24,-3-2 17,0-1 0,0 1 1,0-1-1,0 0 1,1 0-1,-1 0 1,1 0-1,-1 0 1,1-1-1,0 1 1,0-1-1,0 1 0,0-1 1,0 0-1,0 0 1,0-1-1,0 1 1,0-1-1,0 1 1,1-1-1,-1 0 1,0 0-1,0 0 0,0-1 1,1 1-1,-1-1 1,0 0-1,0 1 1,0-1-1,0-1 1,0 1-1,0 0 1,-1-1-1,1 0 0,0 1 1,-1-1-1,1 0 1,-1 0-1,1-1 1,-1 1-1,0 0 1,0-1-1,0 1 1,1-3-18,-2-2 34,1 1 1,-1-1-1,0 0 1,0 0-1,-1 0 1,0 0 0,0-1-1,-1 1 1,0 0-1,0 1 1,0-1-1,-1 0 1,0 0 0,-1 0-1,1 1 1,-1 0-1,0-1 1,-1 1-1,0 0 1,0 0 0,0 1-1,-1-1 1,1 1-1,-1 0 1,0 0-1,-1 1 1,1 0 0,-1-1-1,-4 0-34,8 4 3,0 0 0,0 0 0,-1 0 0,1 0 0,0 0 0,-1 1 0,1 0 0,-1-1-1,1 1 1,-1 0 0,1 0 0,0 0 0,-1 0 0,1 1 0,-1-1 0,1 1 0,-1 0 0,1-1 0,0 1 0,0 0 0,-1 0-1,1 0 1,0 1 0,0-1 0,0 0 0,0 1 0,0 0 0,0-1 0,1 1 0,-1 0 0,-1 1-3,-37 67 58,39-66-60,1 1 0,0-1 0,0 0 0,0 1-1,0-1 1,1 0 0,0 1 0,0-1 0,0 0-1,0 0 1,1 0 0,-1 0 0,1 0 0,0 0-1,1 0 1,-1 0 0,0-1 0,1 1 0,0-1-1,0 0 1,0 0 0,0 0 0,1 0 0,-1-1-1,1 1 1,-1-1 0,1 0 0,0 0-1,1 0 3,-3 0-1,1 0-1,0 0 0,0-1 1,0 1-1,0-1 0,1 0 0,-1 0 1,0 0-1,0 0 0,1 0 0,-1-1 1,0 1-1,1-1 0,-1 0 1,1 0-1,-1-1 0,0 1 0,1-1 1,-1 1-1,0-1 0,1 0 0,-1 0 1,0-1-1,0 1 0,0-1 1,0 1-1,0-1 0,0 0 0,-1 0 1,1 0-1,0 0 0,-1-1 0,0 1 1,1-1-1,-1 0 0,0 1 0,0-3 2,2-3 24,0 0-1,-1-1 0,0 0 1,-1 1-1,0-1 0,0 0 0,-1 0 1,0 0-1,-1 0 0,0-1 0,0-3-23,-1 10 8,1 0-1,0 0 0,0 0 0,-1 0 0,0 0 0,0 0 0,0 0 0,0 0 0,0 0 1,0 1-1,-1-1 0,1 0 0,-1 1 0,0 0 0,0-1 0,0 1 0,0 0 0,0 0 1,0 0-1,-1 0 0,1 0 0,0 0 0,-1 1 0,0-1 0,1 1 0,-1 0 0,0-1 1,0 2-1,0-1 0,0 0 0,0 0 0,0 1 0,0 0 0,0-1 0,0 1 0,-1 0-7,-3 2 6,1-1-1,-1 1 0,1 0 1,-1 1-1,1 0 0,0 0 1,0 0-1,0 1 0,0-1 1,1 1-1,-1 1 0,1-1 1,0 1-1,0 0 0,1 0 1,-1 0-1,1 1 0,1 0 1,-1 0-1,1 0 0,0 0 1,0 0-1,0 0 0,0 3-5,2-5-2,0-1-1,0 1 0,0 0 0,0 0 0,1-1 0,-1 1 0,1 0 0,0 0 0,0 0 0,0 0 0,1-1 1,-1 1-1,1 0 0,0 0 0,0-1 0,0 1 0,1 0 0,-1-1 0,1 1 0,0-1 0,0 0 0,0 1 1,0-1-1,0 0 0,1 0 0,0-1 0,-1 1 0,1 0 0,0-1 0,0 0 0,1 0 0,-1 0 1,0 0-1,1 0 0,-1-1 0,1 1 0,0-1 0,-1 0 0,1 0 0,0 0 0,0-1 0,-1 1 0,1-1 1,4 0 1,-4-1-153,0-1 0,1 0 0,-1 0 0,0 0-1,0 0 1,-1-1 0,1 1 0,0-1 0,-1 0-1,1 0 1,-1 0 0,0-1 0,0 1 0,-1-1-1,1 0 1,-1 0 0,1 0 0,-1 0 0,0 0-1,-1 0 1,1 0 0,-1-1 0,0 1 0,0-1-1,0 1 1,0-1 0,-1 1 0,0-1 0,0 1-1,0-1 1,-1 1 0,1-1 0,-1 1 0,0-1-1,0 1 155,-4-6-8042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5:22.9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233 111 7424,'0'0'149,"0"0"86,0 0 42,0 0 86,0 0 42,0 0 86,0 0 42,0 0 43,0 0-149,0 0-65,0 0-63,-2-5 64,-5-12-3,5 11-306,0 1 0,1 0 0,-1 0 0,0-1 0,-2 1 0,2 1 0,-1-1 0,0 0 0,-1 0 0,1 1 0,-1 0 0,0-1 0,0 2 0,-1-1 0,1 1 0,-1 0 0,0-1 0,1 1 0,-7-2-54,7 6 7,1 1 1,0-1-1,1 0 0,-2 1 0,1 1 0,0-1 0,0-1 0,0 1 0,1 1 1,0-1-1,0 0 0,-2 1 0,2-1 0,1 2 0,-1-2 0,0 1 0,0 0 1,0 0-1,1 0 0,-1 3-7,-4 2 7,1 0 8,-1-2 0,2 1 0,-2 1 0,2-1 0,0 1 0,0 0 0,1-1 0,0 2 0,-1-1 0,2 1 0,1-1 0,-1 1 0,1-1 0,0 1 0,1-1 0,0 0 0,0 1 0,1 0 0,0 0 0,1-1 0,-1 1 0,3-1 0,-2 0 0,1 0 0,0 1 0,1-2 0,4 8-15,-3-13 16,-2-1-1,1 0 1,0 0-1,-1 0 1,2 0 0,-2-1-1,1 1 1,0-1 0,0 0-1,-1 0 1,2 0 0,-1-1-1,-1 1 1,2-1 0,-2 0-1,0 0 1,2 0 0,-2 0-1,1 0 1,0-1-1,-1 0 1,1-1 0,-1 1-1,0 0 1,-1 0 0,2 0-1,-1-1 1,-1 1 0,0-1-1,3-3-15,-1 4 36,1 0 1,-1-1-1,0 0 0,1 1 0,-2-2 0,1 0 0,0 1 0,-1 0 1,0-1-1,1-1 0,-1 2 0,-1-1 0,2 0 0,-2-2 0,0 2 1,-1 0-1,1-1 0,-1 0 0,2 1 0,-2-1 0,-1 0 0,1 0 1,-1 0-1,1 0 0,-2 1 0,1-2 0,0 2 0,-1-1 1,0 0-1,-1 0 0,1 0 0,0 1 0,-1-1 0,0 0 0,0 1 1,-3-4-37,2 5 20,-1-2 0,-1 1 0,1 1 0,-1 0 0,1-2 0,-1 3 0,0-1 0,1 0 0,-2 1 0,1 0 0,-1 0 0,2 1 1,-3-1-1,2 0 0,-1 1 0,1 0 0,-1 1 0,0-1 0,1 1 0,-2 0 0,2 1 0,-1-1 0,1 1 0,-1 0 0,1 1 1,-1 0-1,1-1 0,-1 1 0,1 0 0,-1 1 0,2-1 0,-2 1 0,2 1 0,0-1 0,-1 0 0,1 1 0,-1-1 0,2 2 1,-1-1-1,0 0 0,1 0 0,0 1 0,-1 0 0,2 0 0,0-1 0,-1 1 0,2 1 0,-2-1 0,2 0 0,-1 1 0,1 3-20,9 45 0,4-41 0,7 0 0,-1-4 0,-16-9 11,0 0-1,0 0 0,0 0 1,-1 1-1,1-2 0,-1 1 1,2 0-1,-2 0 0,1 0 0,0-1 1,-1 1-1,1-1 0,0 1 1,0-1-1,-1 0 0,0 1 1,1-1-1,-1 0 0,0-1 0,2 1 1,-2 0-1,0 0 0,0 0 1,0-1-1,0 1 0,0 0 0,0 0 1,0-1-1,0 1 0,-1-1 1,2 1-1,-1-1 0,-1 0 1,0 0-1,1 1 0,-1-1 0,0 1 1,1-1-1,-1 1 0,0-1 1,0 0-1,0 1 0,-1-2-10,-3-79 475,-2 58-134,-2 16-320,-2 5-21,-1 6 0,-1 8 0,4 5 0,3 3 0,4-2-42,3-8 42,-1-7-7723,-1-2 769</inkml:trace>
  <inkml:trace contextRef="#ctx0" brushRef="#br0" timeOffset="15128.09">146 175 5120,'0'0'128,"0"0"128,0 0 384,0 0 128,0 0-384,0 0 128,0 0-384,0 0 128,0 0-256,0 0 128,0 0-2048,0 0 128,0 0 896,0 0 0,0 0-768</inkml:trace>
  <inkml:trace contextRef="#ctx0" brushRef="#br0" timeOffset="15328.12">184 187 6912,'0'0'0,"0"0"0,0 0 0,0 0 0,0 0 0,0 0-2176,0 0 0,0 0 640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10.8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215 104 4096,'0'0'1024,"4"-9"621,-5 5 2960,0 1-4551,-1 1 0,-1 0 0,1 0 0,0 0 0,0 0 0,-1 1 0,1-1 0,-1 0 0,0 1 0,1 0-1,-1 0 1,0 0 0,0 0 0,1 0 0,-1 0 0,0 1 0,0-1 0,0 1 0,0 0 0,0 0 0,0 0 0,0 0 0,0 0 0,0 1-1,0 0 1,0-1 0,0 1 0,0 0 0,1 0 0,-1 1 0,0-1 0,1 0 0,-1 1 0,1 0 0,-1 0 0,-1 1-54,1-1 38,-1 0 0,1 0 1,0 0-1,-1 1 1,1-1-1,0 1 0,1 0 1,-1 0-1,0 0 1,1 0-1,0 0 0,-1 1 1,1-1-1,1 1 1,-1-1-1,0 1 0,1 0 1,0 0-1,0 0 1,0-1-1,0 1 0,1 0 1,-1 0-1,1 0 1,0 0-1,0 0 0,1 0 1,-1 0-1,1 0 1,0 2-39,2-4 37,0 0 0,-1 0 1,1 0-1,0-1 0,0 1 1,0-1-1,1 0 0,-1 0 1,0 0-1,0 0 0,1 0 1,-1-1-1,0 0 0,1 1 1,-1-1-1,0 0 0,1-1 1,-1 1-1,0-1 0,0 1 1,1-1-1,-1 0 0,0 0 1,3-2-38,-4 0 31,-1-1 1,0 1 0,0-1-1,0 0 1,0 1 0,-1-1 0,0 0-1,1 1 1,-1-1 0,0 0-1,-1 1 1,1-1 0,-1 0-1,0 1 1,1-1 0,-2 1 0,1-1-1,0 1 1,-1-1 0,1 1-1,-1 0 1,0 0 0,0-1 0,0 1-1,-1 1 1,1-1 0,-1 0-1,0 1 1,1-1 0,-1 1 0,0 0-1,0 0 1,-1 0 0,1 0-1,0 1 1,-1-1 0,0 0-32,0 4 7,-1-1 0,1 1 1,0 0-1,0 0 0,0 0 1,0 0-1,1 1 0,-1-1 1,1 1-1,-1 0 0,1 0 1,0 0-1,0 1 1,1-1-1,-1 1 0,0-1 1,1 1-1,0 0 0,0 0 1,0 0-1,1 0 0,-1 1 1,1-1-1,0 0 0,0 1 1,1-1-1,-1 0 0,1 1 1,0-1-1,0 1 0,0-1 1,1 2-9,16 33 1,-16-37 5,1-1-1,-1 1 1,1-1-1,0 0 1,-1 0-1,1 0 1,0 0-1,0 0 0,0 0 1,0-1-1,0 1 1,0-1-1,0 1 1,0-1-1,0 0 1,0 0-1,0 0 1,0 0-1,0 0 0,0 0 1,0 0-1,0-1 1,0 1-1,0-1 1,0 1-1,0-1 1,-1 0-1,1 0 0,0 0 1,0 0-1,0 0 1,-1 0-1,1 0 1,-1-1-1,1 1 1,0-1-6,2-2 17,0 0 0,0 0 0,-1 0 0,0 0 0,0-1 0,0 1 0,0-1 0,0 1 0,-1-1 0,0 0 0,0 0 0,-1 0 0,1-1 0,-1 0-16,0 0 32,-1 1 0,-1-1 0,1 1 0,-1-1 0,0 1 0,0-1 0,0 1 0,-1-1 0,0 1 0,0 0 0,0 0 0,0 0 0,-1 0 0,0 0 0,-1 0-32,3 3 11,0 0-1,-1 0 0,1 1 0,0-1 0,-1 1 0,1-1 0,-1 1 1,0 0-1,1-1 0,-1 1 0,0 0 0,0 0 0,1 0 1,-1 0-1,0 1 0,0-1 0,0 0 0,0 1 0,0 0 0,0-1 1,0 1-1,0 0 0,-1 0 0,1 0 0,0 0 0,0 0 0,0 1 1,0-1-1,0 1 0,0-1 0,0 1 0,0 0 0,0-1 0,0 1 1,1 0-1,-1 0 0,0 1 0,0-1 0,1 0 0,-1 1 0,0 0-10,-3 3 0,0 1 0,0 0 0,1 1 0,0-1 0,0 1 0,0-1 0,1 1 0,0 0 0,0 1 0,1-1 0,0 0 0,0 1 0,1-1 0,0 1 0,0 0 0,1-1 0,0 1 0,0 0 0,0-1 0,1 1 0,1-1 0,-1 1 0,1-1 0,1 3 0,-2-8 0,0 0 0,-1 0 0,1 0 0,0 0 0,0 0 0,0 0 0,0 0 0,0-1 0,1 1 0,-1 0 0,1-1 0,-1 1 0,1-1 0,-1 0 0,1 1 0,0-1 0,-1 0 0,1 0 0,0 0 0,0 0 0,0 0 0,0-1 0,0 1 0,0 0 0,0-1 0,0 0 0,0 1 0,0-1 0,0 0 0,1 0 0,-1 0 0,0 0 0,0-1 0,0 1 0,0-1 0,0 1 0,0-1 0,0 1 0,0-1 0,68-48 0,-65 42 21,-1 0 0,0-1 0,-1 0 0,0 0 0,0 0 0,0 0 0,-1-1 0,0 1 0,-1 0 0,0-1 0,0 0 0,-1 1 0,0-1 0,-1 0-21,1 5 11,0 0 0,0 0 0,-1 0 1,0 0-1,0 0 0,0 0 0,0 0 1,-1 0-1,1 0 0,-1 0 0,0 1 0,0-1 1,0 1-1,-1-1 0,1 1 0,-1 0 0,0 0 1,0 0-1,0 0 0,0 0 0,0 1 1,-1 0-1,1-1 0,-1 1 0,0 0 0,0 1 1,1-1-1,-1 1 0,-2-1-11,1 3 6,1 0 0,-1 0-1,1 1 1,-1-1 0,1 1 0,0 0-1,-1 0 1,1 1 0,0-1 0,0 1-1,1 0 1,-1 0 0,0 0 0,1 1-1,0-1 1,0 1 0,0 0-1,0 0 1,1 0 0,-1 0 0,1 0-1,0 0 1,0 1 0,1-1 0,-1 1-1,0 2-5,-2 3-7,1 0 0,0 0 0,0 0 0,1 0 0,0 0 0,1 1 0,0-1 0,0 1-1,1-1 1,1 1 0,0-1 0,0 0 0,1 1 0,0-1 0,1 1 7,-2-9-1,0 0 1,0 0-1,0-1 0,1 1 1,-1 0-1,0-1 0,1 1 1,-1-1-1,1 1 1,-1-1-1,1 0 0,-1 0 1,1 1-1,0-1 0,0 0 1,0 0-1,0-1 1,0 1-1,0 0 0,0-1 1,0 1-1,0-1 1,0 0-1,0 1 0,0-1 1,0 0-1,0 0 0,0-1 1,0 1-1,0 0 1,0-1-1,0 1 0,0-1 1,0 1-1,0-1 0,0 0 1,0 0-1,0 0 1,-1 0-1,1 0 0,0-1 1,-1 1-1,1-1 1,65-64 5,-64 62 6,-1 0 0,0 0-1,1 0 1,-2 0 0,1 0-1,0 0 1,-1-1 0,0 1-1,0-1 1,0 1 0,-1-1-1,0 1 1,1-1 0,-2 0-1,1 1 1,0-1 0,-1 1-1,0-1 1,0 1 0,0-1-1,-1 1 1,1 0 0,-1 0-1,0 0 1,0 0 0,-3-3-11,4 5 9,-1 0-1,1 0 1,-1 0 0,0 0 0,1 0 0,-1 1 0,0-1 0,0 0-1,0 1 1,-1 0 0,1 0 0,0-1 0,0 1 0,-1 0-1,1 1 1,-1-1 0,1 0 0,0 1 0,-1-1 0,1 1 0,-1 0-1,0 0 1,1 0 0,-1 0 0,1 1 0,-1-1 0,1 0-1,-1 1 1,1 0 0,0 0 0,-1-1 0,1 1 0,0 1 0,0-1-1,-1 0 1,1 1 0,0-1 0,0 1 0,0-1 0,1 1-1,-2 0-8,-2 4-13,-1 0 0,1 0 0,0 0 0,0 1 0,1 0 0,0-1 0,0 1 0,1 1 0,0-1 0,0 1 0,1-1 0,-1 1 0,2 0 0,-1-1 0,1 1 0,0 0 0,1 0 0,0 8 13,2-13-6,0-1 0,0 0 0,0 0 0,0 1 0,1-1 0,-1-1 0,1 1 0,-1 0 0,1 0 0,-1-1 0,1 0 0,0 1 0,0-1 0,0 0-1,0-1 1,0 1 0,0 0 0,0-1 0,0 1 0,0-1 0,0 0 0,0 0 0,0 0 0,0-1 0,0 1 0,0-1 0,0 0 0,0 0 0,0 0 0,0 0 0,-1 0 0,1 0 0,0-1 0,0 1 0,-1-1 0,1 0 0,-1 0 0,0 0 0,1-1 6,25-28-2393,1-27-6848,-20 38 6710,16-33 803,12-28 43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24.1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262 109 7680,'-4'0'143,"0"0"-1,0-1 1,0 1 0,0-1-1,1 1 1,-1-1 0,0 0 0,0-1-1,1 1 1,-1-1 0,1 1 0,-1-1-1,1 0 1,0 0 0,0-1 0,0 1-1,0 0 1,0-2-143,-5-2 119,3 5-20,1 1 1,-1-1-1,1 1 1,-1-1 0,1 1-1,-1 1 1,0-1-1,1 1 1,-1-1-1,1 1 1,0 1-1,-1-1 1,1 1 0,0-1-1,0 1 1,0 0-1,0 1 1,0-1-1,0 1 1,0 0 0,1-1-1,0 2 1,-3 1-100,-11 6 142,12-8-120,0 0 1,0 0-1,1 1 1,-1-1 0,1 1-1,0 0 1,0 0-1,0 0 1,0 1-1,1-1 1,-1 1 0,1 0-1,1 0 1,-1 0-1,1 0 1,-1 1 0,1 2-23,3-5 14,0-1 1,1 1-1,-1 0 1,1-1 0,0 0-1,0 1 1,0-1 0,0 0-1,0 0 1,0 0 0,0 0-1,1 0 1,-1-1-1,1 1 1,-1-1 0,1 0-1,0 1 1,0-1 0,-1-1-1,1 1 1,0 0-1,0-1 1,0 1 0,0-1-1,0 0 1,0 0 0,0 0-1,0 0 1,0 0-1,0-1 1,0 1 0,0-1-1,-1 0 1,1 0 0,2-1-15,2-2 48,-1 1 1,0-1 0,-1 0-1,1-1 1,-1 1 0,1-1-1,-1 0 1,-1-1 0,1 1-1,-1-1 1,0 0 0,0 0-1,-1 0 1,0 0 0,0-1-1,0 1 1,-1-1 0,0 0-1,0 0 1,-1 0 0,1 0-1,-2 0 1,1 0 0,-1 0-1,0 0 1,0 0 0,-1 0-1,0 0 1,-1 0 0,1 0-1,-1 0 1,-1-1-49,3 7 9,0 0 0,0-1 1,0 1-1,0 0 0,0-1 1,-1 1-1,1 0 0,-1-1 1,1 1-1,-1 0 0,1-1 1,-1 1-1,0 0 0,1 0 0,-1 0 1,0 0-1,0 0 0,0 0 1,0 0-1,0 0 0,0 0 1,0 0-1,0 1 0,-1-1 1,1 0-1,0 1 0,0-1 1,0 1-1,-1-1 0,1 1 0,0-1 1,-1 1-1,1 0 0,-1 0 1,1 0-1,0 0 0,-1 0 1,1 0-1,0 0 0,-1 0 1,1 1-1,0-1 0,-1 0 0,1 1 1,0-1-1,-1 1 0,1-1 1,0 1-1,0 0 0,0 0 1,0-1-1,0 1 0,0 0 1,0 0-1,-1 0-9,-2 2 25,-3 0-15,1 0 0,-1 1 0,1 0 0,0 0 0,0 0 0,0 1 0,1-1 0,-1 1 0,1 1 0,0-1 0,1 1 0,0 0 0,-1 0 0,2 0 0,-1 1 0,1-1 1,0 1-1,0 0 0,1 0 0,0 0 0,0 0 0,0 0 0,1 5-10,3-8 30,0-1 0,0 1 0,1-1 0,-1 0 1,1 0-1,0 1 0,0-2 0,0 1 0,1 0 0,-1-1 1,1 1-1,-1-1 0,1 0 0,0 0 0,-1-1 0,1 1 1,0-1-1,0 0 0,0 0 0,1 0 0,-1 0 0,0-1 1,0 0-1,0 0 0,1 0 0,-1 0 0,0-1 0,0 1 0,4-2-30,-4 0 52,0 0-1,0 1 1,0-2-1,-1 1 0,1 0 1,-1-1-1,1 0 1,-1 0-1,0 0 0,0 0 1,0 0-1,-1-1 1,1 1-1,-1-1 0,0 1 1,1-1-1,-2 0 1,1 0-1,0 0 0,-1 0 1,0 0-1,1-3-51,-1 0 37,0 0-1,0 0 1,-1 1-1,0-1 1,0 0 0,0 0-1,-1 1 1,0-1-1,-1 0 1,1 1-1,-1-1 1,0 1 0,-1-1-1,-1-2-36,-3 3 21,-63 36-21,67-28-2,0 0-1,-1 0 0,1 1 0,0-1 1,1 1-1,-1 0 0,0 0 0,1-1 0,0 2 1,-1-1-1,1 0 0,0 0 0,1 1 0,-1-1 1,1 1-1,-1 0 0,1-1 0,0 1 1,0 0-1,1 0 0,-1-1 0,1 1 0,0 0 1,0 0-1,0 0 0,1 0 0,-1 0 1,1-1-1,0 1 0,0 0 0,0 0 0,0-1 1,1 1-1,-1-1 0,1 1 0,0-1 0,0 0 1,1 0-1,-1 0 0,1 0 0,-1 0 1,1 0-1,0-1 0,0 1 0,0-1 0,2 2 3,1 0-7,-4-3 12,-1 0 0,0 0-1,1 0 1,-1 0 0,1 0 0,0-1-1,-1 1 1,1 0 0,0-1 0,-1 1-1,1-1 1,0 1 0,-1-1 0,1 0-1,0 0 1,0 0 0,0 0 0,-1 0-1,1 0 1,0 0 0,0 0-1,-1-1 1,1 1 0,0-1 0,-1 0-1,1 1 1,0-1 0,-1 0 0,1 0-1,-1 0 1,1 0 0,-1 0 0,0 0-1,1 0 1,-1-1 0,0 1 0,0 0-1,0-1 1,0 1 0,0-1 0,0 1-1,0-2-4,14-24-4927,-14 24 297,-1 3-1620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25.6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171 78 10240,'0'0'384,"0"0"0,0 0 21,0 0 64,0 0-42,0 0 64,0 0 42,0 0 22,0 0-235,0 0-86,0 0-63,0 0 42,0 0-63,-6-2-44,1 0-97,0 0 0,-1 1-1,1-1 1,-1 1 0,1 0-1,-1 1 1,0-1 0,1 1-1,-1 0 1,0 1 0,1-1-1,-1 1 1,0 0 0,1 1-1,-1-1 1,1 1 0,0 0-1,-1 1 1,1-1 0,0 1-1,1 0 1,-1 0 0,0 0-1,1 1 1,0 0 0,-1 0-1,1 0 1,1 0 0,-1 0-1,1 1 1,0 0 0,-3 4-9,9 0 0,4-7 39,0 0 0,-1 0 1,1 0-1,0-1 1,1 0-1,-1 0 1,0-1-1,0 0 1,0 0-1,0-1 1,0 0-1,0 0 1,0-1-1,0 1 1,0-2-1,0 1 0,-1-1 1,1 0-1,-1 0 1,5-4-40,-9 7 31,1-1 0,-1 0 1,0 0-1,0 0 0,0-1 1,-1 1-1,1 0 0,0-1 0,0 1 1,-1-1-1,1 0 0,-1 1 1,1-1-1,-1 0 0,0 0 0,0 0 1,0 0-1,0 0 0,0 0 1,0 0-1,0-1 0,-1 1 0,1 0 1,-1 0-1,0-1 0,1 1 1,-1 0-1,0 0 0,-1-1 0,1 1 1,0 0-1,0-1 0,-1 1 1,0 0-1,1 0 0,-1 0 1,0 0-1,0 0 0,0 0 0,0 0 1,0 0-1,-1 0 0,1 0 1,-1 0-1,-1-1-31,1 2 10,-1-1 0,0 1 0,1 0 0,-1 0 1,0 1-1,0-1 0,0 1 0,0-1 0,0 1 0,0 0 1,0 0-1,0 0 0,0 0 0,0 1 0,0-1 0,0 1 0,1 0 1,-1 0-1,0 0 0,0 0 0,-2 2-10,-2-1 1,1 1 0,-1 0 0,1 1 0,0 0 0,0 0 1,0 0-1,1 1 0,-1-1 0,1 1 0,0 1 0,1-1 0,-1 1 0,1 0 0,0 0 0,1 0 0,-1 0 0,1 1 0,0-1 0,1 1 0,-2 5-1,4-11 0,-1 0 0,1 1 0,0-1 0,0 0 0,0 0 0,0 1 0,0-1 0,0 0 0,1 1 0,-1-1 0,0 0 0,1 0 0,-1 0 0,0 1 0,1-1 0,0 0 0,-1 0 0,1 0 0,0 0 0,-1 0 0,1 0 0,0 0 0,0 0 0,0 0 0,0 0 0,0-1 0,0 1 0,0 0 0,0 0 0,0-1 0,0 1 0,0-1 0,1 1 0,-1-1 0,0 0 0,0 1 0,0-1 0,1 0 0,-1 0 0,0 0 0,1 0 0,-1 0 0,0 0 0,0 0 0,1 0 0,0-1 0,58-16 0,-55 14 36,0 0-1,0-1 0,-1 0 0,1 0 0,-1 0 0,0 0 0,0 0 0,-1-1 0,1 0 0,-1 0 0,0 0 0,0 0 0,-1 0 0,1-1-35,-21-65 512,-2 47-469,18 24-39,1-1-1,-1 1 1,1 0 0,-1-1 0,0 1-1,1 0 1,-1 0 0,0 0 0,1 0 0,-1 1-1,1-1 1,-1 0 0,0 1 0,1-1-1,-1 1 1,1-1 0,-1 1 0,1 0 0,0 0-1,-1 0 1,1 0 0,0 0 0,-1 0-1,1 0 1,0 0 0,0 0 0,0 0 0,0 1-4,-1-1 0,-26 45-3242,36-41-5769,12-19 6566,1-15 1059,0-4-321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27.0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130 122 7808,'23'-4'859,"1"0"3295,-26-10-3173,-5 13-934,1 0-1,0 1 1,0 0-1,-1 0 1,1 0 0,0 1-1,-1 0 1,1 0-1,0 1 1,0 0-1,0 0 1,0 0-1,0 1 1,0 0-1,1 0 1,-1 0 0,1 1-1,0-1 1,0 1-1,0 1 1,1-1-1,-4 5-46,7-8 3,-1 1 0,1-1 0,0 0-1,0 1 1,1 0 0,-1-1 0,0 1-1,0-1 1,1 1 0,-1 0 0,1 0-1,0-1 1,-1 1 0,1 0 0,0 0-1,0 0 1,0-1 0,0 1 0,0 0 0,0 0-1,1-1 1,-1 1 0,1 0 0,-1 0-1,1-1 1,0 1 0,-1 0 0,1-1-1,0 1 1,0-1 0,0 1 0,0-1-1,1 0 1,-1 1 0,0-1 0,0 0 0,1 0-1,-1 0 1,1 0 0,-1 0 0,1 0-1,0 0 1,-1 0 0,1-1 0,0 1-1,-1-1 1,1 1 0,0-1 0,0 1-1,-1-1 1,1 0 0,0 0 0,0 0 0,1 0-3,1 0 35,0 1 1,1-1-1,-1 0 1,1 0-1,-1 0 1,0 0-1,1-1 1,-1 0 0,1 0-1,-1 0 1,0 0-1,0-1 1,0 0-1,0 1 1,0-2-1,0 1 1,0 0 0,-1-1-1,1 1 1,-1-1-1,0 0 1,1-1-1,-1 1 1,-1 0-1,1-1 1,0 1 0,-1-1-1,0 0 1,0 0-1,0 0 1,0 0-1,-1 0 1,0-1-1,0 1 1,0 0 0,0-1-1,0 1 1,-1 0-1,0-4-35,0 5 21,-1 0 0,1 0-1,-1 1 1,0-1 0,0 0 0,0 1 0,-1-1-1,1 0 1,0 1 0,-1 0 0,0-1-1,0 1 1,1 0 0,-1 0 0,0 0 0,-1 0-1,1 0 1,0 1 0,0-1 0,-1 0-1,1 1 1,-1 0 0,0 0 0,1 0-1,-1 0 1,0 0 0,1 0 0,-1 1 0,0-1-1,0 1 1,0 0 0,0 0 0,1 0-1,-1 0 1,0 0 0,0 1 0,0-1-1,0 1-20,-5 1 0,1 1 0,-1 0 0,1 1 0,-1-1 0,1 1 0,0 1 0,0-1 0,1 1 0,-1 1 0,1-1 0,1 1 0,-1 0 0,1 0 0,0 1 0,-3 4 0,7-10 0,1 0 0,-1 1 0,1-1 0,-1 0 0,1 1 0,-1-1 0,1 0 0,0 1 0,-1-1 0,1 1 0,0-1 0,0 1 0,0-1 0,0 0 0,1 1 0,-1-1 0,0 1 0,0-1 0,1 1 0,-1-1 0,1 0 0,-1 1 0,1-1 0,0 0 0,0 0 0,-1 1 0,1-1 0,0 0 0,0 0 0,0 0 0,0 0 0,0 0 0,1 0 0,-1 0 0,0-1 0,0 1 0,0 0 0,1-1 0,-1 1 0,0-1 0,1 1 0,-1-1 0,1 1 0,0-1 0,67 16 0,-62-16 25,1-1 0,0 0-1,-1 0 1,1-1-1,-1 0 1,0 0-1,0 0 1,0-1-1,0-1 1,0 1-1,0-1 1,-1 0-1,1 0 1,-1-1-1,0 0 1,-1 0 0,1 0-1,-1-1 1,0 1-1,1-4-24,-4 4 58,0-1 0,0 0 0,0 0 0,-1 0 0,0 0 1,0 0-1,-1 0 0,0 0 0,0 0 0,0 0 0,-1 0 0,0 0 0,0 0 0,-1 0 0,1 0 0,-1 0 0,0 1 0,-2-3-58,4 7 4,-1-1 0,1 1 0,-1 0-1,0 0 1,1 0 0,-1 0-1,0 0 1,0 0 0,0 0 0,1 0-1,-1 0 1,0 0 0,0 0 0,-1 1-1,1-1 1,0 0 0,0 1-1,0-1 1,0 1 0,-1-1 0,1 1-1,0-1 1,0 1 0,-1 0-1,1 0 1,0 0 0,-1 0 0,1 0-1,0 0 1,-1 0 0,1 0-1,0 0 1,-1 0 0,1 1 0,0-1-1,0 1 1,-1-1 0,1 1 0,0-1-1,0 1 1,0 0 0,0-1-1,-1 2-3,-43 35 96,-25 47-480,69-82 361,1-1 0,-1 1-1,1 0 1,0-1 0,0 1-1,0 0 1,0 0 0,0-1-1,0 1 1,0 0 0,0-1-1,1 1 1,-1 0-1,1-1 1,-1 1 0,1 0-1,0-1 1,0 1 0,0-1-1,-1 1 1,1-1 0,1 0-1,-1 1 1,0-1 0,0 0-1,0 0 1,1 0 0,-1 0-1,0 0 1,1 0-1,-1 0 1,1 0 0,0-1-1,-1 1 1,1 0 0,-1-1-1,1 1 1,0-1 0,-1 0-1,1 0 1,0 1 0,0-1-1,-1 0 1,1 0 0,0-1-1,0 1 24,32-1-5069,-1-10-137,1-2 172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38.0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125 145 8448,'0'0'640,"0"0"64,0 0 256,0 0 0,0 0-256,0 0-86,0 0-84,0-4-65,-4-68 598,3 71-1056,0 1 0,0-1 0,0 1 1,0 0-1,0-1 0,0 1 0,0 0 1,0 0-1,0 0 0,0 0 0,0 0 1,0 0-1,0 0 0,0 0 0,0 0 1,0 0-1,0 0 0,0 1 0,0-1 1,0 0-1,0 1 0,0-1 0,0 1 1,0-1-1,0 1 0,0-1 1,0 1-1,0 0 0,1-1 0,-1 1 1,0 0-1,0 0 0,1 0 0,-1 0 1,1-1-1,-1 2-11,-4 3 8,1 1 0,0 0 0,0 0 1,0 0-1,1 0 0,0 1 0,0-1 0,1 1 1,0 0-1,0 0 0,0-1 0,1 2 1,0 1-9,8 10 21,-4-18 0,-1-1 1,0 1-1,0-1 0,1 1 1,-1-1-1,0 0 0,0 0 1,1 0-1,-1 0 0,0 0 1,1-1-1,-1 1 0,0-1 1,0 1-1,1-1 0,-1 0 1,0 0-1,0 0 0,0 0 1,0 0-1,0 0 0,0-1 1,1 0-22,1-2 33,1-1 1,0 1-1,-1-1 1,0 0 0,0 0-1,-1 0 1,1-1 0,-1 1-1,0-1 1,-1 0 0,1 0-1,-1 0 1,0 0-1,-1 0 1,0 0 0,0 0-1,0-1 1,0 1 0,-1 0-1,0-1 1,-1 1 0,1 0-1,-1-1 1,0 1 0,-1 0-1,1 0-33,0 4 7,0 0 0,0 1 0,0-1 0,0 1 0,-1-1 0,1 1 0,0-1 0,0 1-1,-1 0 1,1 0 0,-1 0 0,1 0 0,-1 0 0,0 0 0,1 0 0,-1 0 0,0 1 0,1-1 0,-1 1 0,0-1 0,0 1-1,0 0 1,0-1 0,1 1 0,-1 0 0,0 0 0,0 0 0,0 1 0,0-1 0,0 0 0,1 1 0,-1-1 0,0 1 0,0 0-1,1-1 1,-1 1 0,0 0 0,-1 1-7,-59 43 14,59-41-12,0 0-1,0 0 0,0 1 0,1-1 0,-1 0 0,1 1 0,0 0 0,0-1 0,1 1 0,0 0 0,-1 0 0,2 0 0,-1 0 0,0 0 0,1 0 1,0 0-1,0 0 0,1 0 0,-1 0 0,1 0-1,3-1 85,-1-2-70,-1 0 0,1-1-1,-1 1 1,1 0 0,0-1 0,0 0 0,0 1-1,0-1 1,0 0 0,0-1 0,0 1-1,0 0 1,0-1 0,0 0 0,0 0-1,0 0 1,0 0 0,1 0 0,-1 0 0,0-1-1,0 0 1,0 0 0,0 1 0,0-2-1,0 1 1,1-1-15,4-2 67,-1 0-1,0 0 1,0-1 0,0 0-1,-1 0 1,1-1 0,-2 0-1,1 0 1,0 0 0,-1-1-1,0 1 1,-1-1 0,0 0-1,0-1 1,0 1 0,2-7-67,-6 12 10,0 0 0,0 0 0,0 1 0,-1-1 0,1 0 0,0 0 0,-1 1 0,1-1 0,-1 0 0,0 0 0,1 1 0,-1-1 0,0 1 0,0-1 0,0 1 0,0-1 0,0 1 0,-1-1 0,1 1 0,0 0 0,-1 0 0,1 0 0,-1 0 0,1 0 0,-1 0 0,1 0 0,-1 0 0,0 0 0,1 1 0,-1-1 0,0 1 0,0-1 0,1 1 0,-1 0 0,0 0 0,0-1 0,0 1 0,1 1 0,-1-1 0,0 0 0,0 0 0,0 1 0,1-1 0,-1 1 0,0-1 0,0 1 0,1 0 0,-1 0 0,-1 0-10,-4 4 0,0 0 0,0 0 0,0 0 0,1 1 0,0 0 0,0 0 0,0 1 0,1 0 0,0 0 0,0 0 0,1 0 0,0 1 0,0 0 0,1-1 0,-1 1 0,2 1 0,-1-1 0,1 0 0,1 1 0,0-1 0,0 1 0,0 0 0,1-1 0,1 7 0,-1-13 0,0 0-1,1 0 1,-1 0-1,1 1 1,-1-1-1,1 0 0,0 0 1,0 0-1,0 0 1,0 0-1,0-1 1,0 1-1,1 0 1,-1 0-1,1-1 0,-1 1 1,1-1-1,0 1 1,-1-1-1,1 0 1,0 1-1,0-1 1,0 0-1,0 0 0,0 0 1,0-1-1,0 1 1,0 0-1,0-1 1,0 0-1,1 1 0,-1-1 1,0 0-1,0 0 1,0 0-1,1 0 1,-1-1-1,0 1 1,1-1 0,2 1 14,-1-1 1,1 1-1,-1-1 1,1 0 0,-1-1-1,1 1 1,-1-1 0,0 0-1,0 0 1,0 0-1,0-1 1,0 1 0,0-1-1,-1 0 1,1 0 0,-1 0-1,0-1 1,0 1-1,1-2-14,-2 1 30,0 0 0,0 0 0,0 0 0,0-1 0,-1 1 0,0 0-1,0-1 1,0 0 0,0 1 0,-1-1 0,0 1 0,0-1 0,0 1 0,0-1-1,-1 0 1,0 1 0,1-1 0,-2 1 0,1-1 0,-1 1 0,1 0-1,-1 0 1,0 0 0,-1 0 0,0-1-30,-6-1 21,-28 2-3071,35 4-683,2 0-5611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1T09:04:52.035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  <inkml:context xml:id="ctx1">
      <inkml:inkSource xml:id="inkSrc4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9-03-11T09:06:04.371"/>
    </inkml:context>
    <inkml:brush xml:id="br1">
      <inkml:brushProperty name="width" value="0.1" units="cm"/>
      <inkml:brushProperty name="height" value="0.1" units="cm"/>
      <inkml:brushProperty name="color" value="#008C3A"/>
    </inkml:brush>
    <inkml:brush xml:id="br2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6584 5435,'0'0</inkml:trace>
  <inkml:trace contextRef="#ctx0" brushRef="#br0" timeOffset="256.45">5807 1345,'0'0,"0"0,0 0,0 0,0 0,0 0,0 0,0 0,0 0,0 0</inkml:trace>
  <inkml:trace contextRef="#ctx0" brushRef="#br0" timeOffset="257.45">1 1553,'0'0,"0"0,0 0,0 0,0 0,0 0,0 0,0 0,0 0,0 0,0 0,0 0</inkml:trace>
  <inkml:trace contextRef="#ctx0" brushRef="#br0" timeOffset="258.45">1140 1,'0'0,"0"0,0 0,0 0,0 0,0 0,0 0,0 0,0 0,0 0,0 0,0 0</inkml:trace>
  <inkml:trace contextRef="#ctx1" brushRef="#br1">898 3314 8960,'-15'-1'-28,"-11"-16"5560,24 15-5515,0 0 0,0 0 1,0 1-1,0-1 1,0 0-1,0 1 0,0 0 1,0-1-1,-1 1 1,1 0-1,0 0 0,-1 0 1,1 1-1,-1-1 1,1 0-1,-1 1 0,1 0 1,-1-1-1,0 1 1,1 0-1,-1 0 0,1 1 1,-1-1-1,1 1 1,-1-1-1,1 1 0,-1 0 1,1 0-1,-1 0 1,1 0-1,0 0 0,-1 0 1,1 1-1,0-1 1,0 1-1,0-1 0,0 1 1,0 0-18,-2 2 17,0-1-1,0 0 1,0 1 0,0 0-1,0 0 1,1 0 0,0 1-1,0-1 1,0 1 0,0-1 0,1 1-1,0 0 1,0 0 0,0 0-1,1 0 1,-1 1 0,1-1-1,0 0 1,1 1 0,-1-1-1,1 0 1,0 1 0,1 0-17,0-6 3,-1 1 1,1 0-1,0-1 1,0 1-1,0-1 1,0 1-1,0-1 1,0 1-1,0-1 1,0 1-1,0-1 1,0 0 0,0 0-1,0 1 1,0-1-1,0 0 1,0 0-1,0 0 1,0 0-1,0 0 1,0-1-1,0 1 1,1 0-1,-1 0 1,0-1-1,0 1 1,0-1-1,-1 1 1,1-1-1,0 1 1,0-1-1,0 1 1,0-1-1,0 0-3,0 1 9,5-4 8,1-1 0,-1 1 0,0-1 0,0 0 0,-1-1 0,1 1 0,-1-1 0,0 0 0,-1-1 1,1 1-1,-1-1 0,-1 0 0,1 0 0,-1 0 0,0 0 0,-1 0 0,0-1 0,0 1 0,-1-1 0,1 0 0,-2 1 0,1-1 0,-1 0 0,0 0 1,-1 1-1,0-1 0,0 0 0,0 1 0,-1-1 0,0 1 0,-1-1 0,0 1 0,0 0 0,0 0 0,-2 0-17,4 5 6,0 0 0,0 1 0,0 0 0,-1-1 0,1 1 0,0 0 0,-1 0-1,1-1 1,-1 1 0,0 1 0,1-1 0,-1 0 0,0 0 0,0 0 0,1 1 0,-1-1 0,0 1 0,0 0-1,0-1 1,0 1 0,0 0 0,1 0 0,-1 0 0,0 0 0,0 0 0,0 1 0,0-1 0,0 1 0,1-1-1,-1 1 1,0 0 0,0-1 0,1 1 0,-1 0 0,0 0 0,1 0 0,-2 1-6,-58 45 186,55-42-186,0 1 0,0 0 0,1 0 0,0 0 0,0 0 0,0 1 0,1 0 0,0-1 0,0 2 0,1-1 0,0 0 0,0 1 0,1 0 0,0-1 0,0 1 0,1 0 0,0 0 0,0 0 0,1 0 0,0 0 0,0 0 0,2 4 0,0-9 5,0-1-1,1 0 0,-1 0 1,1-1-1,0 1 0,0-1 0,-1 1 1,1-1-1,0 0 0,0 0 0,0 0 1,0 0-1,1 0 0,-1-1 0,0 0 1,0 1-1,0-1 0,0 0 1,1-1-1,-1 1 0,0 0 0,0-1 1,0 0-1,0 0 0,0 0 0,0 0 1,0 0-1,0 0 0,0-1 0,0 0-4,2-1 21,1 1 0,-1-2-1,0 1 1,0 0 0,0-1-1,-1 0 1,1 0 0,-1-1-1,0 1 1,0-1 0,-1 0-1,1 0 1,-1 0 0,0 0-1,-1 0 1,1-1-1,-1 0 1,0 1 0,0-1-1,-1 0 1,1 0 0,-2 0-1,1 0 1,0 0 0,-1 0-1,0 0 1,-1 0 0,1 0-1,-1 0 1,0 0-1,-1-1-20,1 5 4,0 0-1,0 1 1,0-1-1,0 1 0,0-1 1,-1 1-1,1-1 0,0 1 1,-1 0-1,1-1 1,-1 1-1,0 0 0,1 0 1,-1 0-1,0 0 0,1 1 1,-1-1-1,0 0 0,0 1 1,0-1-1,0 1 1,0 0-1,0 0 0,0-1 1,1 1-1,-1 1 0,0-1 1,0 0-1,0 0 0,0 1 1,0-1-1,0 1 1,0-1-1,1 1 0,-1 0 1,0 0-4,-61 36 28,58-32-23,1 1 1,-1-1 0,1 1-1,0 0 1,1 0-1,-1 0 1,1 0 0,0 1-1,1-1 1,-1 1 0,1 0-1,1-1 1,-1 1-1,1 0 1,0 0 0,1 0-1,0 0 1,0 0-1,1 7-5,1-12 1,-1 1 0,1-1 0,0 0-1,0 0 1,0 0 0,1 0-1,-1 0 1,0-1 0,1 1-1,-1-1 1,1 1 0,0-1-1,-1 0 1,1 0 0,0 0-1,0 0 1,-1-1 0,1 1 0,0-1-1,0 0 1,0 0 0,0 0-1,0 0 1,0 0 0,0 0-1,-1-1 1,1 0 0,0 1-1,0-1 1,0 0 0,0-1-1,4 0 24,-1-1-1,0 0 1,0 0 0,0-1 0,-1 0 0,1 0-1,-1 0 1,0 0 0,0-1 0,0 0 0,-1 0-1,1 0 1,-1-1 0,0 1 0,-1-1 0,0 0-1,0 0 1,0-1 0,0 1 0,-1 0-1,0-1 1,-1 1 0,1-1 0,-1 0 0,0 0-1,-1-2-23,0 7 6,-1 0 0,0 0 0,1-1 0,-1 1 0,0 0 0,0 0 0,0 0 0,-1 0 0,1 0 0,0 0 0,-1 0 0,1 0-1,-1 1 1,0-1 0,0 0 0,1 1 0,-1 0 0,0-1 0,0 1 0,0 0 0,-1 0 0,1 0 0,0 0 0,0 0 0,0 1 0,-1-1-1,1 1 1,0-1 0,-1 1 0,1 0 0,0 0 0,-1 0 0,1 0 0,-1 1 0,1-1 0,0 0 0,0 1 0,-1 0 0,1-1-1,0 1 1,0 0 0,0 0 0,0 0 0,-1 1 0,2-1 0,-1 0 0,0 1 0,0-1 0,0 1 0,1 0 0,-1 0 0,1-1-1,-1 1 1,1 1-6,-3 2-727,-9 13 608,10-13-3697,1 0-3831,2-5 3253</inkml:trace>
  <inkml:trace contextRef="#ctx1" brushRef="#br2" timeOffset="31826.53">864 2467 9088,'0'0'533,"0"0"86,0 0 42,0 0 22,0 0-214,-3-16 1259,-32-36 0,32 52-1717,0 1 0,1 0 0,-1 0 0,1 0 0,-1 0 0,1 0 1,0 0-1,-1 1 0,1-1 0,0 1 0,0 0 0,0-1 0,0 1 0,0 0 0,1 0 1,-1 0-1,1 1 0,-1-1 0,1 0 0,-1 0 0,1 2-11,0-2 2,-25 59 147,27-60-139,0-1-1,0 1 1,0 0 0,0 0 0,0 0 0,1-1-1,-1 1 1,0-1 0,0 1 0,1-1 0,-1 1-1,0-1 1,1 0 0,-1 0 0,0 0 0,1 1-1,-1-1 1,1 0 0,-1-1 0,0 1 0,1 0-1,-1 0 1,0-1 0,1 1 0,-1 0 0,0-1-1,0 0 1,1 1 0,-1-1 0,0 0 0,0 1-1,0-1 1,0 0 0,0 0 0,0 0 0,0 0 0,1-1-10,2 0 29,0 0 0,0 0 0,0-1 0,-1 1 0,1-1 0,-1 0 1,1 0-1,-1-1 0,0 1 0,0-1 0,-1 1 0,1-1 1,-1 0-1,0 0 0,1 0 0,-2 0 0,1 0 0,0-1 0,-1 1 1,0 0-1,0-1 0,0 1 0,-1-1 0,0 1 0,1-1 1,-2 0-1,1 1 0,0-1 0,-1 1 0,-1-4-29,1 2 25,-1-1 1,0 1-1,0 0 0,-1-1 1,0 1-1,0 1 0,0-1 1,-1 0-1,0 1 0,0 0 1,0 0-1,-1 0 0,0 0 1,0 1-1,0-1 0,-1 1-25,4 4 1,0 1-1,0 0 1,0-1-1,0 1 0,0 0 1,0 0-1,0 0 0,0 0 1,0 1-1,0-1 0,1 0 1,-1 1-1,0-1 0,1 1 1,-1-1-1,1 1 0,0 0 1,0 0-1,-1 0 0,1 0 1,0 0-1,1 0 1,-1 0-1,0 0 0,0 0 1,1 0-1,-1 1 0,-1 2 12,-4 7 4,0 1 1,0-1-1,2 1 0,-1 0 1,2 0-1,0 0 1,0 0-1,1 1 0,1-1 1,0 1-1,1-1 1,1 1-1,0 3-16,-1-16 12,0 1 1,1 0-1,-1 0 0,0 0 1,1-1-1,0 1 0,-1 0 0,1-1 1,0 1-1,0 0 0,0-1 0,0 1 1,0-1-1,0 1 0,0-1 1,0 0-1,1 1 0,-1-1 0,1 0 1,-1 0-1,1 0 0,-1 0 1,1 0-1,-1 0 0,1-1 0,0 1 1,0 0-1,-1-1 0,1 1 0,0-1 1,0 0-1,0 0 0,-1 1 1,1-1-1,0 0 0,0-1 0,0 1 1,0 0-1,-1-1 0,1 1 1,0 0-1,0-1 0,-1 0 0,1 0 1,1 0-13,2-2 38,0 1-1,0-2 1,0 1 0,0 0 0,-1-1 0,1 0 0,-1 0 0,0 0 0,0-1 0,0 1 0,-1-1 0,0 0-1,3-5-37,-4 2 44,0 1-1,-1-1 1,0 0-1,0 0 1,0 0-1,-1 0 1,-1 0-1,1 0 1,-1 0-1,0 1 1,-1-1-1,0 0 1,0 1-1,-1-1 1,0 1-1,0-1 1,-1 1-1,0 0 1,0 1-1,0-1 1,-1 1-1,0 0 1,-1 0-1,1 0 1,-1 1-1,-3-3-43,6 6 1,-1 0-1,0 1 1,0-1-1,1 0 1,-1 1-1,-1 0 1,1 0-1,0 0 1,0 1-1,0 0 1,0-1-1,-1 1 1,1 0 0,0 1-1,0-1 1,0 1-1,0 0 1,0 0-1,0 0 1,0 1-1,0-1 1,0 1-1,0 0 1,1 0-1,-1 0 1,1 1-1,-1-1 1,1 1 0,0 0-1,0 0 1,0 0-1,0 0 1,1 0-1,-1 1 1,1-1-1,0 1 1,0 0-1,0 0 1,1-1-1,-2 5 0,-2 3 0,1 1 0,0 0 0,0 0 0,2 0 0,-1 0 0,1 0 0,1 1 0,1-1 0,-1 1 0,2-1 0,0 1 0,1 7 0,-1-17 0,1-1 0,-1 0 0,0 1 0,0-1 0,1 0 0,0 0 0,-1 0 0,1 0 0,0 0 0,0 0 0,0-1 0,0 1 0,0-1 0,0 1 0,0-1 0,1 0 0,-1 0 0,0 0 0,1 0 0,-1 0 0,1 0 0,-1-1 0,1 1 0,0-1 0,-1 0 0,1 0 0,-1 0 0,1 0 0,0 0 0,-1 0 0,1-1 0,-1 1 0,1-1 0,-1 0 0,2 0 0,84-40 0,-83 39 13,-1 0 0,0-1-1,0 1 1,0-1 0,0 0-1,-1 0 1,1-1 0,-1 1-1,1-1 1,-1 0 0,-1 1-1,1-2 1,0 1 0,-1 0-1,0 0 1,0-1 0,0 1-1,-1-1 1,1 1 0,-1-1-1,0 0 1,0 0 0,-1 1-1,0-1 1,1 0 0,-2 0-1,1 0 1,0 1 0,-1-1-1,0 0 1,0 0 0,-2-3-13,-34-21-1410,34 27-380,1 1-2562,2 1-4501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7:12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48 8960,'0'0'170,"0"0"172,0 0 84,0 0 172,0 0-1,0 0-170,0 0-43,0 0 0,0 0 0,0 0 0,0 0 0,0 0 21,0 0 22,0 0-235,0 0-43,-5 1 64,-2 0-179,0 0 0,1 0 0,-1 1-1,0 0 1,1 0 0,-1 1 0,1 0-1,0 0 1,0 0 0,0 1 0,0 0 0,-2 2-34,2 5 0,1 3 0,5-1 0,7-3 0,63-5 0,-67-6 21,0 0 0,0 0 1,0-1-1,0 1 0,0-1 1,0 0-1,-1 0 0,1 0 1,-1 0-1,0 0 0,1 0 1,-1-1-1,0 1 0,0-1 1,0 0-1,-1 1 0,1-1 1,-1 0-1,1 0 0,-1 0 1,0 0-1,0 0 0,0 0 1,-1-1-22,-4-67 1045,-36 70-704,34 4-339,0 0 0,-1 0 0,1 0 0,0 1 0,1 0 0,-1 0 0,1 1 0,0-1 0,0 1-1,0 0 1,0 1 0,-1 1-2,5-5 0,0 0 0,0 0 0,-1-1 0,1 1 0,0 0 0,0 0 0,1 0 0,-1 0 0,0 0 0,1 1 0,-1-1 0,1 0 0,0 0 0,0 0 0,0 0 0,0 0 0,0 1 0,0-1-1,0 0 1,1 0 0,-1 0 0,1 0 0,-1 0 0,1 0 0,0 0 0,0 0 0,0 0 0,0 0 0,0 0 0,0 0 0,1-1 0,-1 1 0,1 0 0,-1-1 0,1 1 0,0-1 0,-1 0 0,1 0 0,0 1-1,0-1 1,2 1 1,0 0 0,1 0 0,-1 0 0,0 0 0,1-1 0,-1 1 0,1-1 0,0 0-1,-1-1 1,1 1 0,0-1 0,-1 0 0,1 0 0,0-1 0,-1 1 0,1-1 0,-1 0-1,1 0 1,-1 0 0,1-1 0,-1 0 0,0 0 0,1 0 0,3-2-1,-7 2 28,1-1 0,0 1 0,-1 0 0,1 0 0,-1 0 0,0-1 0,0 1-1,0-1 1,0 1 0,0-1 0,0 1 0,-1-1 0,1 0 0,-1 1 0,0-1 0,0 0 0,0 1 0,0-1 0,0 0 0,-1-2-28,1 0 59,-5-36 347,3 38-321,0 1-75,0 0 0,0 1 0,-1-1 0,1 1 0,-1-1 1,1 1-1,-1 0 0,1-1 0,-1 1 0,0 1 0,0-1 0,1 0 0,-1 1 0,0-1 0,0 1 0,0 0 0,0 0 0,0 0 0,1 0 1,-1 1-1,0-1 0,0 1 0,0 0 0,1 0 0,-3 0-10,-9 3 25,-68 18-25,73-18 0,-2 7 0,3 5 0,7-12-13,0-1 0,0 0 0,1 1 0,-1-1-1,1 1 1,0-1 0,0 1 0,0-1 0,0 1-1,1-1 1,-1 1 0,1-1 0,0 0 0,0 1-1,0-1 1,0 0 0,1 1 0,0-1 0,-1 0-1,1 0 1,1 0 13,0 0-6,0 0 1,0 0-1,0-1 0,1 1 0,-1-1 1,1 0-1,-1 0 0,1 0 1,0-1-1,0 1 0,0-1 0,0 0 1,0 0-1,0 0 0,0-1 1,0 1-1,0-1 0,1 0 0,-1 0 1,0 0-1,0-1 0,0 0 0,0 0 1,0 0-1,0 0 0,0 0 1,0-1-1,0 0 0,-1 1 0,1-2 1,-1 1-1,1 0 0,-1-1 0,0 1 1,0-1-1,0 0 0,0 0 1,0 0-1,0-1 0,-1 1 0,1-2 6,8-5 0,-7 6 1,1 0 0,-1 0 1,0 0-1,0-1 1,-1 1-1,1-1 0,-1 0 1,0 0-1,0 0 0,-1 0 1,1 0-1,-1-1 1,0 1-1,-1-1 0,1 0 1,0-4-2,-2 6 85,2-3-42,-1 6 63,-3-1 1,-9-7-86,-22-5-21,28 14 0,0 0 0,-1 0 0,1 1 0,-1-1 0,1 1 0,-1 1 0,1-1 0,0 1 0,0 0 0,0 0 0,0 0 0,0 1 0,0 0 0,1 0 0,-1 0 0,1 0 0,-3 3 0,4-3-3,1-1-1,-1 1 0,0-1 0,1 1 0,0 0 0,0 0 1,0 0-1,0 0 0,0 0 0,0 0 0,1 0 0,0 1 1,-1-1-1,1 0 0,1 1 0,-1 0 0,0-1 1,1 1-1,0-1 0,0 1 0,0-1 0,0 1 0,0 0 1,1-1-1,-1 1 0,1-1 0,0 1 0,0-1 0,1 0 1,-1 1-1,1-1 0,-1 0 0,1 0 0,0 0 0,0 0 1,1 0-1,-1 0 0,1-1 0,0 2 4,-1-2-4,0 1 1,0-1-1,0 1 0,0-1 1,1 0-1,-1 0 0,1 0 1,-1 0-1,1 0 0,0-1 1,0 1-1,-1-1 0,1 0 1,0 0-1,0 0 0,1 0 1,-1 0-1,0-1 0,0 1 1,0-1-1,0 0 0,0 0 1,1 0-1,-1 0 0,0 0 0,0-1 1,0 0-1,0 0 0,0 1 4,9-6 0,1-7 0,-10 8 36,0-1 0,0 1-1,-1-1 1,0 0-1,0 1 1,-1-1-1,0 0 1,0 0-1,0 0 1,-1 0 0,1-1-1,-1 1 1,-1 0-1,1 0 1,-1-1-36,-31-20 490,-3 20-4180,33 7-470,2 0-3733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1.1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1 380 5376,'11'-7'149,"-9"6"107,-2 1 107,0 0 21,0-20 0,0-37-165,0 14 3658,13 33-4005,203-167 533,-152 133-277,-64 44-126,1-1 0,0 0 1,-1 1-1,1-1 0,0 1 0,0-1 1,-1 0-1,1 1 0,0 0 0,0-1 1,0 1-1,0 0 0,0-1 0,0 1 1,0 0-1,0 0 0,0 0 0,0-1 1,-1 1-1,1 0 0,0 1 0,0-1 1,0 0-1,0 0 0,0 0 0,0 0 1,0 1-1,0-1 0,0 0 0,0 1 1,0-1-1,-1 1 0,1-1 0,0 1 1,0 0-1,-1-1 0,1 1 0,0 0-2,32 60 43,-30-60-36,0 0 0,0 0 0,0-1 0,1 0 0,-1 1 1,0-1-1,0 0 0,1 0 0,-1-1 0,0 1 0,0-1 0,0 0 0,1 1 0,-1-2 0,0 1 0,0 0 0,0 0 1,0-1-1,-1 0 0,1 1 0,0-1 0,-1 0 0,1 0 0,-1-1 0,1 0-7,3-1 36,68-51 263,-72 53-192,-2 2 21,0 0 0,0 0 21,0 0 86,0 0-1,0 0-84,0 0-22,0 0 0,0 0 0,0 0 0,0 0 0,0 0 0,0 0 0,0 0-128,0 0-512,0 0-1558,0 0-5716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2.5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119 333 4864,'-12'10'256,"-22"67"3925,-26-19-2024,50-51-1818,8-5-126,2-2-42,0 0 42,0 0-63,1-10-1,8-14-101,1 1 0,1 0 0,1 1 0,1 1 0,1 0 0,1 0 0,0 2 0,16-15-48,143-154 1003,-93 109-470,-79 78-426,-2 1-406,0 0-1685,0 0-704,0 0-1408,0 0 256,0 0 2155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3.5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1 550 3712,'3'-1'-64,"65"-32"8201,-44 7-8253,39-73 991,-25 57-671,3 2 0,1 1 0,1 3 0,3 1 1,1 2-1,1 3 0,11-4-204,-52 30 29,24-15 156,1 1-1,1 2 1,0 1 0,35-11-185,-52 23 188,-12 3-3960,-4 0-3801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5:26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94 8320,'0'0'277,"0"0"86,0 0 42,0 0 64,0 0-42,0 0 42,0 0-42,0 0 42,0 0-63,-5-13 340,4 11-710,-1 0 0,2 0 1,-1 0-1,0 0 0,0 0 0,0 0 0,0-1 0,-1 1 0,1 0 0,0 0 0,-2 1 0,1-1 1,1 1-1,-1-1 0,0 1 0,-1-1 0,2 1 0,-1-1 0,0 1 0,0 0 0,-2 0 1,2 0-1,0 1 0,0-1 0,0 1 0,-3-1-36,-47 24 235,36 2-214,17 11 235,1-32-171,0-3-66,-1 1 0,2-1-1,-2 0 1,1 0 0,0 0-1,0 0 1,1 0 0,-1 0-1,-1 0 1,1-1 0,0 2-1,1-2 1,-1 1 0,0-1-1,0 0 1,1 0 0,0 0-1,-1 0 1,0 0 0,0 0-1,0-1 1,1 1 0,-1-2-1,0 2 1,0-1 0,-1 0-1,2 1 1,-1-1 0,0 0-1,0-1 1,-1 1 0,1 0-1,1 0 1,-2-1 0,1 1-1,-1-1 1,0 1 0,1-1-1,-1 0 1,1 0 0,-1 0-1,0 0 1,0 0 0,-1 0-1,1 1 1,0-1 0,-1 0-1,1 0 1,-1-1 0,0 1-1,1 0 1,-1-1 0,0 1-1,0 0 1,-1 0 0,1-2-19,1 1 24,-1 0 1,1 0-1,-1-1 1,0 1-1,0-1 0,0 1 1,-1 0-1,1-1 1,-1 1-1,1-1 1,-1 1-1,0 0 1,0 0-1,-1 0 1,1 0-1,-2-1 1,2 1-1,-1 1 1,0-1-1,0 1 1,-1-1-1,1 1 1,0 0-1,-1-2 1,1 2-1,-2 0 1,0 0-25,-30 18 107,28-13-107,1 0 0,-1 0 0,1 2 0,-1-2 0,2 1 0,-2 0 0,2 1 0,-1 0 0,1 0 0,0-1 0,0 2 0,1-1 0,0 0 0,-1 1 0,1 0 0,1 0 0,0-1 0,0 2 0,0-1 0,0 0 0,1 1 0,1-1 0,-1 0 0,1 1 0,0 4 0,6 0 0,7 5 0,-10-13 24,1-1 1,1 0 0,-1 0 0,1 0-1,0 0 1,0 0 0,-1-1 0,0 1-1,2-2 1,-2 1 0,2 0 0,-2-1 0,2 0-1,-2 0 1,2 0 0,-2-1 0,2 1-1,-2-1 1,1 0 0,0-1 0,-1 0 0,1 0-1,-1 1 1,0-1 0,1-1 0,-1 1-1,1 0 1,-1-1 0,-1-1 0,2 1-1,-2 0-24,2-48 512,-23 7-149,9 33-342,-4 7-21,7 6 6,1 2 0,0-2-1,0 1 1,1 1-1,-2-1 1,2 1-1,-1 0 1,1 0 0,1 0-1,-2 0 1,2 2-1,-1-2 1,1 1-1,0 0 1,1 0-1,-1 0 1,1 1 0,0-1-1,0 1 1,1-1-1,0 1 1,0 0-1,-1 1-5,12 26 0,-9-32-65,-1 0 0,2 0 0,-1 0 0,0 0 0,0 0 0,0-1 0,1 1 0,-1 0 0,0-1 0,0 1 0,1 0 0,0-1 0,-1 0 0,0 1 0,0-1 0,1 0 0,-1 2 0,1-2 0,0 0 0,-1 0 0,0 0 0,1 0 0,-1-2 0,0 2 0,2 0 0,-2 0 0,0-1 0,0 1 0,1-1 0,-1 1 0,0-1 0,0 1 0,0-1 0,1 0 0,-1 0 0,0 0 0,1 0 65,39-40-6661,-41 40-2064</inkml:trace>
  <inkml:trace contextRef="#ctx0" brushRef="#br0" timeOffset="14024.93">177 127 8448,'0'0'149,"0"0"86,0 0 21,0 0 21,0 0 86,0 0-1,0 0-84,0 0-44,0 0-63,0 0 42,0 0-42,0 0 42,0 0-42,0 0 42,-4-5-63,1 0-110,1 2-24,0 1-1,1-1 1,-1 1-1,1 0 1,-1-2-1,-1 2 1,1 0-1,0 0 1,0 0-1,0 0 1,-1 0-1,0 1 1,1-1-1,-1 1 1,0-2 0,0 2-1,1 0 1,-1 0-1,-1 0 1,2 0-1,-1 1 1,-1-1-1,1 1 1,0 0-1,0-1 1,0 1-1,0 0 1,0 1-1,-2-1-15,-3 10 22,4-5-22,2 0 0,1 0 0,-1 2 0,1-2 0,-2 0 0,2 2 0,1-2 0,-1 1 0,1 0 0,0 0 0,0-1 0,1 2 0,0-2 0,0 1 0,1-1 0,-1 1 0,1-1 0,0 1 0,1 1 0,4 3 0,5-1 0,-7-8 14,-2-1 0,0-1 1,2 1-1,-2 0 1,0-1-1,0 0 1,1 1-1,0-1 1,-1-2-1,1 2 0,-1 0 1,0-1-1,0 1 1,0-1-1,0 0 1,-1 0-1,2 0 0,-2 0 1,1-2-1,-1 2 1,1-1-1,-1 1 1,0-1-1,0 0 0,-1 0 1,2 0-1,-2 0 1,0 0-1,1-1 1,-1 1-1,-1 0 0,1-1 1,0 1-1,-1-1-14,1 2 19,2-1-1,-2 1 1,0-1-1,-1 0 1,1 1 0,0 0-1,-1-1 1,1 1-1,-1-1 1,0 0-1,0 0 1,0 0-1,0 1 1,0-1 0,-1 1-1,1-1 1,-1 0-1,1 1 1,-1-1-1,0 1 1,0-1-1,-1 1 1,0-1-19,-42 6 235,8 17-235,-10 12 0,37-23 0,1 3 0,7 0 0,17 2 0,-7-12 13,-4-1 20,-1 0-1,1 1 1,-1-2-1,1 1 1,0 1-1,-1-2 1,1 0-1,-1 0 1,0 0-1,2-2 1,-2 2-1,1-1 0,-1 0 1,1 0-1,-1-1 1,0 1-33,-1 0 107,-3 1 21,-21-35 234,12 25-340,-5 0-22,-26 8 128,26 7-128,4 6 0,7 42 0,7-40 0,7 1 0,5-5 0,-14-8-116,1-1 0,-1 0 0,0 0 1,0 0-1,1-1 0,-1 1 1,0 0-1,0-1 0,0 0 1,1 1-1,-1-2 0,0 1 1,0 0-1,0 0 0,1 0 1,-2 0-1,1 0 0,0-1 0,-1 1 1,1 0-1,-1-1 0,2 1 1,-2-1-1,0 0 0,0-1 1,1 1 115,10-11-8128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5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1 455 4864,'16'-8'4891,"3"-16"-4822,-10 11 240,176-157 980,-102 100-829,132-99 458,-215 169-912,0 0-1,0 1 1,0-1 0,0 0 0,0 0 0,0 1 0,-1-1 0,1 0 0,0 1 0,0-1 0,0 0-1,0 0 1,0 1 0,0-1 0,0 0 0,0 1 0,0-1 0,0 0 0,0 1 0,0-1 0,0 0 0,1 0-1,-1 1 1,0-1 0,0 0 0,0 0 0,0 1 0,0-1 0,1 0 0,-1 0 0,0 1 0,0-1-1,0 0 1,1 0 0,-1 0 0,0 1 0,0-1 0,1 0 0,-1 0 0,0 0 0,0 0 0,1 0-1,-1 0 1,0 0 0,0 1 0,1-1 0,-1 0 0,0 0 0,1 0 0,-1 0 0,0 0 0,0 0 0,1 0-1,-1 0 1,0 0 0,1-1 0,-1 1 0,0 0 0,1 0-6,-17 36-729,11-25-597,-1 2-6183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6.1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0 516 7168,'2'0'72,"1"-1"0,-1 1 0,0 0 0,0-1 0,1 1 0,-1-1 1,0 0-1,0 1 0,0-1 0,0 0 0,0 0 0,0-1 0,0 1 0,0 0 0,-1-1 0,1 1 1,0-1-1,-1 0 0,1 1 0,-1-1 0,1 0 0,-1 0 0,0 0 0,0 0 0,0 0 0,0 0 1,0 0-1,0-1-72,14-21 690,10-5-168,2 1 0,1 1 1,2 1-1,0 2 0,8-4-522,76-65 589,-93 74-488,191-156 801,-204 171-3697,-8 4-4906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7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383 1 6656,'0'0'896,"0"0"-22,0 0-63,0 0-22,0 0-298,-4 7-43,-327 484 2624,285-416-3285,44-72-1707,2-3-6144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8.5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454 7 8192,'-1'0'67,"-1"-1"0,1 0 0,0 0 0,0 1 0,-1-1 0,1 1-1,0-1 1,-1 1 0,1 0 0,0-1 0,-1 1 0,1 0 0,-1 0 0,1 0 0,0 0 0,-1 0 0,1 0 0,-1 1 0,1-1 0,0 0 0,-1 1 0,1-1 0,0 1 0,-1-1 0,1 1 0,0 0 0,0-1 0,0 1 0,-1 0 0,1 0 0,0 0-1,0 0 1,0 0 0,0 0 0,1 0 0,-2 1-67,-198 204 3094,93-105-2162,10-10-3955,94-86-2140,17-12-1151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0.0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547 4 8320,'0'0'405,"0"0"128,0 0 214,0 0 42,0 0-319,-12-4 404,-59 30-173,60-19-612,-36 21 159,1 3 0,2 1 0,2 2 0,0 2 1,3 2-1,-20 25-248,-53 79-1724,102-130-1071,-1-2-3903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1.1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551 2 8448,'13'0'0,"-5"-1"21,-6 0 86,-2 1 42,0 0 107,0 0 128,0 0 128,0 0 107,0 0-22,0 0-149,-3 3 21,-91 78 548,-4-4 0,-79 46-1017,7-18-7495,138-87 1074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2.0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665 0 6912,'-3'0'128,"-63"26"3648,34-8-3328,-80 43 455,2 4 0,4 5 0,-46 42-903,112-85-2095,13-9-4194,11-8 2492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3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416 0 10240,'-35'40'0,"-23"21"448,-3-2 0,-2-2 0,-3-3 0,-33 18-448,75-53-2048,14-11-4736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4.1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331 48 5632,'29'-29'149,"-29"29"-82,-1 0 0,1 0-1,-1 0 1,1 0 0,0 0 0,-1 0-1,1 0 1,-1 0 0,1 0 0,0 0-1,-1-1 1,1 1 0,0 0 0,-1 0-1,1 0 1,0 0 0,-1-1 0,1 1-1,0 0 1,-1 0 0,1-1 0,0 1-1,-1 0 1,1-1 0,0 1 0,0 0-1,0-1 1,-1 1 0,1 0 0,0-1-1,0 1 1,0 0 0,0-1 0,0 1-1,-1-1 1,1 1 0,0 0 0,0-1-1,0 1 1,0-1 0,0 1-1,0 0 1,0-1 0,0 1 0,1-1-1,-1 1 1,0 0 0,0-1 0,0 1-1,0 0 1,0-1 0,1 1 0,-1 0-1,0-1 1,0 1 0,1 0 0,-1-1-1,0 1 1,1 0 0,-1 0 0,0-1-1,0 1 1,1 0 0,-1 0 0,1 0-1,-1-1 1,0 1 0,1 0 0,-1 0-1,1 0-66,-29 8 171,-100 116 618,0-5-212,69-73-6381,45-36-254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5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760 13 6144,'-43'-12'917,"42"12"-469,1 0-128,0 0 0,0 0-128,-3 0 21,-26 8 272,0 1-1,0 1 0,1 2 1,1 1-1,-26 15-484,-83 37 1141,-207 35-2293,304-89-6229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01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234 58 8576,'3'0'-231,"-3"0"313,1 0-1,0 1 0,-1-1 1,1 0-1,-1 0 1,1 0-1,-1 1 1,1-1-1,0 0 1,-1 0-1,2 0 0,-2 0 1,1 0-1,0 0 1,-1 0-1,1 0 1,-1-1-1,1 1 1,0 0-1,-1 0 1,1 0-1,-1-1 0,1 1 1,-1 0-1,1-1 1,-1 1-1,1 0 1,-1-1-1,2 1 1,-2-1-1,1 1 0,-1 0 1,0-1-1,1 1 1,-1-1-1,0 1 1,1-1-1,-1 0 1,0 1-1,0-1 1,1 1-1,-1-1 0,0 1 1,0-1-1,0-1 1,0 2-1,0-1 1,0 1-1,0-1 1,0 0-1,0 1 0,0-1 1,0 1-1,0-1 1,-1 0-1,1 1-81,-1-3 53,1 1-1,-1 0 0,0 0 0,-1 0 1,1 0-1,0 0 0,0 0 0,0 0 1,0 0-1,-1 1 0,1-1 0,-2 1 1,2-1-1,-1 1 0,0 0 1,0-2-1,1 2 0,-2 0 0,1 0 1,0 0-1,0 0 0,0 1 0,-1-1 1,1 0-1,0 1 0,-1 0 0,0-1 1,1 1-1,0 0 0,0 0 0,0 0 1,-1 0-1,0 1 0,1-1 1,0 1-1,0-1 0,-1 1 0,1 0 1,0-1-1,-1 2-52,-5 3 43,0-1 1,1 1 0,0 0-1,0 1 1,1-1-1,-1 1 1,2 0 0,-1 1-1,1-1 1,-1 1-1,2 0 1,-1 0 0,1 1-1,1-1 1,-1 1-1,1 0 1,1-1 0,0 2-1,-1-1 1,1 1-1,1-1 1,1 1 0,-1 4-44,2-9 9,-1-1 0,1-1 0,0 1 1,0-1-1,2 0 0,-2 1 0,0 0 1,1-1-1,-1 0 0,1 0 0,0 0 1,1 0-1,-1 0 0,0 0 0,0-1 1,0 2-1,1-2 0,-1 1 0,1-1 1,-1 0-1,1 0 0,0 0 0,-1 0 1,1 0-1,1-1 0,-2 1 0,1-1 1,-1 1-1,2-1 0,-1 0 0,-1 0 1,2-1-1,-1 1 0,-1 0 1,1-1-1,1 1 0,-2-1 0,1 0 1,-1 0-1,1 0 0,0 0 0,-1-1 1,0 1-1,2 0 0,-2-2 0,0 1 1,0 0-1,0 1 0,1-1 0,-2 0 1,1 0-1,-1-1 0,2-1-9,1 0 23,0 0 0,-1-1 0,2-1 1,-2 1-1,0 0 0,0 0 0,0-1 0,-1 1 0,0-1 0,-1 0 0,2 0 0,-2 1 1,0-2-1,0 1 0,-1 1 0,0-1 0,0-1 0,0 2 0,-1-1 0,1-1 0,-1 2 1,-2-1-1,2 0 0,-1 0-23,1 4 9,1 1-1,-1 0 1,0 0 0,0-1-1,0 0 1,0 1 0,-1 0-1,1 0 1,0 0 0,0 0-1,0 0 1,0 0 0,0 0-1,-1 1 1,0-1 0,1 0 0,-1 1-1,1-1 1,-1 1 0,1-1-1,0 1 1,-2 0 0,2-1-1,-1 1 1,1 0 0,-1 0-1,1 0 1,-1 0 0,0 0 0,0 1-1,1-1 1,0 0 0,-1 1-1,1-1 1,-1 1 0,0-1-1,1 1 1,-1 0 0,0 0-9,-52 35 23,47-30-23,1 1 0,0-1 0,1 0 0,-1 2 0,2-1 0,-1 1 0,1-1 0,0 0 0,0 2 0,1-2 0,0 2 0,0-1 0,0 8 0,3-12 16,0 0-1,0 1 0,1-1 1,0-1-1,-1 1 0,1 1 1,2-1-1,-2 0 0,0-1 1,1 1-1,0 0 0,0 0 1,1-1-1,-1 0 0,1 0 1,-1 0-1,2 1 0,-1-1 1,0 0-1,1-1 0,-1 1 1,0-1-1,1 0 0,0 1 1,-1-1-1,2-1 0,-2 1 1,1-1-1,1 1 0,-1-1 1,1-1-1,2 2-15,-3-2 20,-1 0-1,0 0 1,2 0-1,-2 0 1,0 0-1,1 0 1,0-1-1,-1 0 1,1 1-1,-1-1 1,0 0-1,0-1 1,1 1-1,-1-1 1,0 1-1,0-1 1,0-1-1,0 1 1,-1 0-1,1 0 1,0 0-1,-1-1 1,0 1 0,1-2-1,-1 2 1,0-1-1,-1 0 1,1 0-1,-1 0 1,0 0-1,2-1 1,-2 1-1,-1 0 1,1 0-1,0 0 1,-1 0-1,0-2 1,1 2-1,-1 0 1,-1 0-1,1 0 1,0-2-1,-1 2 1,1 0-1,-1 0 1,0 0-1,0-2-19,-2-2 23,2-1-1,-1-1 0,0 2 0,0-2 1,-2 2-1,1 0 0,-1-1 1,0 1-1,0-1 0,-2 1 0,2 1 1,-2-1-1,1 1 0,-2 0 0,2 0 1,-2 0-1,1 1 0,-2 0 0,1 0 1,0 1-1,-1 0 0,0 1 0,-1-2-22,5 5 0,0 0 0,-2 1 0,2-1 0,-1 1 0,1 0 0,-1 1 0,1-1 0,0 1 0,-1-1 0,1 1 0,-1 0 0,1 0 0,1 0 0,-2 1 0,2-1 0,0 2 0,-2-1 0,2 0 0,1 0 0,-2 0 0,1 2 0,1-2 0,-1 1 0,0 0 0,1-1 0,1 2 0,-1-1 0,0 0 0,1 0 0,0 1 0,-1-1 0,1 1 0,1-1 0,-1 0 0,1 1 0,0 0 0,0 0 0,-1 3 0,1 0 0,-1 0 0,1 0 0,0-1 0,1 2 0,0-2 0,0 2 0,2-2 0,-1 0 0,0 1 0,1-1 0,-1 1 0,2-1 0,0 0 0,1 0 0,-1 0 0,0 0 0,1-1 0,0 0 0,5 4 0,-4-9 4,-2 0-1,2 0 0,-1-1 0,1 1 1,-1-1-1,1 0 0,-1-1 0,0 1 1,0-1-1,1 0 0,-1 0 0,-1 0 0,2-1 1,-1-1-1,0 1 0,0 0 0,0 0 1,-1-1-1,1 1 0,-1-1 0,0-1 1,1 0-1,-2 1 0,0 0 0,2-1 0,-2-1 1,0 1-1,0 0 0,0 0 0,-1 0 1,0-2-1,1 2 0,-1-2-3,0 4 13,-1-1 0,1 0-1,-1 0 1,0 1 0,1-1-1,-1 0 1,-1-1 0,1 2 0,-1-1-1,1 0 1,-1 0 0,0 0-1,0 0 1,0 0 0,-1 0 0,1 0-1,-1 0 1,1 0 0,-1 1-1,-1-2 1,1 1 0,0 1 0,-1-1-1,1 1 1,0-1 0,-1 1-1,-1-2 1,1 2 0,1 0 0,-1 0-1,0 0 1,-2 0 0,2 0 0,0 1-1,-1-1 1,1 1 0,-1-2-1,0 2 1,0 0 0,1 0 0,-2 0-1,1 0 1,0 0 0,0 1-1,0-1 1,0 1 0,0 0 0,-1 0-1,1 0 1,1 0 0,-2 0-1,0 1-12,-9 5 0,0 7-192,7 0-389,4-10-2912,2-3-7472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6.2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747 1 8192,'0'0'128,"0"0"21,0 0 86,0 0 42,0 0 107,0 0 64,0 0-149,0 0-43,0 0 21,-3 0 150,-68-1 618,0 3 0,0 4 1,0 2-1,-20 8-1045,80-14-106,-36 8 232,1 3-1,0 1 1,1 2-1,-19 10-125,-31 36-4343,81-49-3379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5:31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42 10368,'-14'-12'4458,"-15"16"-4074,21 0-362,0 1-1,1 0 0,0 1 1,0 0-1,1 0 0,-1 0 1,1 1-1,0 0 0,1 0 1,0 0-1,0 1 0,1 0 1,-3 5-22,6 23 0,8-25 0,-2-10 0,1 0 0,-1 0 0,1 0 0,0-1 0,-1 0 0,1 0 0,0-1 0,-1 1 0,1-1 0,-1 0 0,1 0 0,-1-1 0,1 0 0,-1 0 0,0 0 0,0-1 0,0 1 0,0-1 0,-1-1 0,4-2 0,-5 5 16,0-1 0,0 0 0,-1-1 0,1 1 1,-1 0-1,1-1 0,-1 1 0,0-1 1,0 0-1,0 1 0,-1-1 0,1 0 1,-1 0-1,1-1 0,-1 1 0,0 0 0,0 0 1,0-1-1,-1 1 0,1 0 0,-1-1 1,0 1-1,0 0 0,0-1 0,0 1 1,-1 0-1,1-1 0,-1 1 0,0 0 0,0-1 1,0 1-1,0 0 0,0 0 0,-1 0 1,0 0-1,1 0 0,-1 0 0,0 1 1,-1-1-1,1 1 0,0-1 0,-1 1 0,1 0 1,-1 0-1,0 0 0,-1-1-16,2 1 5,0 0-1,0 1 1,-1-1-1,1 1 1,-1-1-1,1 1 1,-1 0-1,1 0 1,-1 0-1,0 0 1,1 1-1,-1-1 1,0 1-1,0-1 1,0 1-1,1 0 1,-1 0-1,0 1 1,0-1-1,0 0 1,1 1-1,-1 0 1,0-1-1,1 1 1,-1 0-1,1 0 1,-1 1-1,1-1 1,-1 0 0,1 1-1,0 0 1,-1-1-1,1 1 1,0 0-1,0 0 1,-1 2-5,-56 88-13,57-89 13,1-1 0,-1 1 0,1 0 0,0 0 0,0 1 0,0-1 0,0 0 0,0 0 0,1 0 0,-1 1 0,1-1 0,0 0 0,0 1 0,0-1 0,0 0 0,1 0 0,-1 1 0,1-1 0,0 0 0,0 0 0,0 0 0,1 0 0,-1 0 0,0 0 0,1 0 0,0 0 0,0 0 0,0-1 0,0 1 0,0-1 0,1 0 0,-1 1 0,1-1 0,-1 0 0,1 0 0,0-1 0,0 1 0,0 0 0,0-1 0,0 0 0,0 0 0,0 0 0,0 0 0,0 0 0,1-1 0,0 1 0,2-1 16,0-1 0,0 0 0,0 1 0,0-2 0,0 1 0,0-1 0,-1 0 0,1 0 0,-1 0-1,1-1 1,-1 0 0,0 0 0,0-1 0,0 1 0,0-1 0,-1 0 0,0 0 0,1 0 0,-2-1 0,1 0 0,0 1 0,-1-1 0,0-1 0,0 1 0,0 0 0,-1-1 0,0 1 0,0-1 0,0 0 0,-1 0 0,0 0 0,0-1-16,-2 3 14,0 0-1,0 1 0,-1-1 1,1 0-1,-1 1 0,0-1 1,0 1-1,0-1 0,-1 1 1,1 0-1,-1 0 0,0 0 1,0 1-1,0-1 0,0 0 1,0 1-1,-1 0 0,1 0 1,-1 0-1,1 0 0,-1 1 1,0-1-1,1 1 0,-1 0 1,0 0-1,0 0 0,0 1 1,0-1-1,0 1 0,0 0 1,0 0-1,0 0 0,0 1 1,0 0-1,0-1 0,0 1 1,0 0-1,1 1 0,-1-1 1,0 1-1,1 0 0,-1 0 1,1 0-1,-1 0 0,1 0 1,0 1-1,0 0 0,0 0-13,-19 43 0,24-35 0,7 1-128,22-3-3071,-18-9-6529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5:22.9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212 105 7424,'0'0'149,"0"0"86,0 0 42,0 0 86,0 0 42,0 0 86,0 0 42,0 0 43,0 0-149,0 0-65,0 0-63,-2-5 64,-5-11-3,6 11-306,-1 0 0,1 0 0,-1 0 0,0 0 0,-1 0 0,1 1 0,-1-1 0,0 1 0,0-1 0,0 1 0,-1 0 0,1 0 0,-1 1 0,0-1 0,0 1 0,-1 0 0,1 0 0,0 0 0,-6-2-54,7 6 7,0 1 1,0-1-1,1 0 0,-1 1 0,0 0 0,0 0 0,1-1 0,-1 1 0,1 1 1,0-1-1,0 0 0,-1 1 0,1-1 0,1 1 0,-1-1 0,0 1 0,1 0 1,-1 0-1,1 0 0,-1 2-7,-3 3 7,0-1 8,0-1 0,1 1 0,-1 0 0,1 0 0,0 0 0,1 1 0,0-1 0,0 1 0,0 0 0,1 0 0,1 0 0,-1 0 0,1 0 0,0 0 0,1 0 0,0 0 0,0 0 0,1 1 0,0-1 0,1 0 0,-1 0 0,2 0 0,-1-1 0,1 1 0,0 0 0,0-1 0,5 7-15,-4-12 16,-1-1-1,0 0 1,1 0-1,-1 0 1,1 0 0,-1-1-1,1 1 1,-1-1 0,1 0-1,-1 0 1,1 0 0,0-1-1,-1 1 1,1-1 0,-1 0-1,0 0 1,1 0 0,-1 0-1,0 0 1,1-1-1,-1 0 1,0 0 0,0 0-1,0 0 1,-1 0 0,1 0-1,0-1 1,-1 1 0,0-1-1,2-2-15,0 3 36,0 0 1,0-1-1,0 0 0,0 1 0,-1-1 0,1-1 0,-1 1 0,0 0 1,0-1-1,0 0 0,0 1 0,-1-1 0,1 0 0,-1-1 0,0 1 1,-1 0-1,1-1 0,-1 1 0,1 0 0,-1-1 0,-1 0 0,1 1 1,-1-1-1,1 0 0,-2 1 0,1-1 0,0 1 0,-1-1 1,0 0-1,0 1 0,0-1 0,0 1 0,-1-1 0,0 1 0,0 0 1,-2-4-37,1 5 20,-1-1 0,0 0 0,0 1 0,0 0 0,0-1 0,0 2 0,-1-1 0,1 0 0,-1 1 0,0 0 0,0 0 0,1 1 1,-2-1-1,1 1 0,0 0 0,0 0 0,0 1 0,0-1 0,0 1 0,-1 0 0,1 1 0,0-1 0,0 1 0,0 0 0,0 0 1,0 1-1,0-1 0,0 1 0,0 0 0,0 1 0,1-1 0,-1 1 0,1 0 0,0 0 0,0 0 0,0 1 0,0-1 0,1 1 1,-1 0-1,1 0 0,0 0 0,0 1 0,0-1 0,1 1 0,0-1 0,-1 1 0,2 0 0,-1 0 0,1 0 0,-1 0 0,1 4-20,8 42 0,4-39 0,6 1 0,0-5 0,-15-8 11,-1 0-1,1 0 0,0 0 1,-1 1-1,1-2 0,-1 1 1,1 0-1,-1 0 0,1 0 0,0-1 1,-1 1-1,1-1 0,-1 1 1,1-1-1,-1 0 0,0 1 1,1-1-1,-1 0 0,0 0 0,1 0 1,-1 0-1,0 0 0,0 0 1,0-1-1,0 1 0,0 0 0,0 0 1,0-1-1,0 1 0,-1-1 1,1 1-1,0-1 0,-1 1 1,0-1-1,1 1 0,-1-1 0,0 1 1,1-1-1,-1 1 0,0-1 1,0 0-1,0 1 0,-1-2-10,-2-74 475,-3 54-134,-1 16-320,-2 4-21,-1 6 0,-1 7 0,4 5 0,2 3 0,4-2-42,3-7 42,-1-7-7723,-1-2 769</inkml:trace>
  <inkml:trace contextRef="#ctx0" brushRef="#br0" timeOffset="15128.09">133 166 5120,'0'0'128,"0"0"128,0 0 384,0 0 128,0 0-384,0 0 128,0 0-384,0 0 128,0 0-256,0 0 128,0 0-2048,0 0 128,0 0 896,0 0 0,0 0-768</inkml:trace>
  <inkml:trace contextRef="#ctx0" brushRef="#br0" timeOffset="15328.12">167 177 6912,'0'0'0,"0"0"0,0 0 0,0 0 0,0 0 0,0 0-2176,0 0 0,0 0 640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5:26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89 8320,'0'0'277,"0"0"86,0 0 42,0 0 64,0 0-42,0 0 42,0 0-42,0 0 42,0 0-63,-5-12 340,4 10-710,0 0 0,1 0 1,-1 0-1,0 0 0,0 0 0,0 0 0,0 0 0,-1 0 0,1 0 0,0 0 0,-1 1 0,0-1 1,1 1-1,-1-1 0,0 1 0,0-1 0,1 1 0,-1 0 0,0 0 0,0 0 0,-1 0 1,1 0-1,0 1 0,0-1 0,0 1 0,-2-1-36,-43 23 235,32 1-214,16 11 235,1-30-171,0-3-66,-1 1 0,1-1-1,-1 0 1,1 0 0,0 0-1,0 0 1,0 0 0,0 0-1,-1 0 1,1-1 0,0 1-1,0-1 1,0 1 0,0-1-1,0 0 1,1 0 0,-1 0-1,0 0 1,0 0 0,0 0-1,0-1 1,0 1 0,0-1-1,0 1 1,0-1 0,-1 0-1,1 1 1,0-1 0,0 0-1,0-1 1,-1 1 0,1 0-1,0 0 1,-1-1 0,1 1-1,-1-1 1,0 1 0,1-1-1,-1 1 1,0-1 0,0 0-1,0 0 1,0 0 0,-1 0-1,1 1 1,0-1 0,-1 0-1,1 0 1,-1 0 0,0 0-1,1 0 1,-1-1 0,0 1-1,0 0 1,-1 0 0,1-1-19,1 0 24,-1 0 1,1 0-1,-1-1 1,0 1-1,0 0 0,0 0 1,-1 0-1,1-1 1,-1 1-1,1 0 1,-1 0-1,0 0 1,0 0-1,-1 0 1,1 0-1,-1 0 1,1 0-1,-1 1 1,0-1-1,0 1 1,0-1-1,0 1 1,0 0-1,-1-1 1,1 1-1,-1 0 1,-1 0-25,-27 17 107,26-12-107,0 0 0,0 0 0,0 1 0,0-1 0,1 1 0,-1 0 0,1 1 0,0-1 0,0 1 0,0-1 0,1 1 0,0 0 0,0 0 0,0 1 0,0-1 0,1 1 0,0-1 0,0 1 0,1 0 0,-1 0 0,1 0 0,1 0 0,-1 0 0,1 0 0,0 5 0,5-1 0,7 5 0,-9-12 24,1-1 1,0 0 0,0 0 0,0 0-1,1 0 1,-1-1 0,0 0 0,0 1-1,1-2 1,-1 1 0,1 0 0,-1-1 0,1 0-1,-1 0 1,1 0 0,-1-1 0,1 1-1,-1-1 1,1 0 0,-1-1 0,0 1 0,0-1-1,0 1 1,0-1 0,0-1 0,0 1-1,0 0 1,0-1 0,-1 0 0,1 0-1,-1 0-24,1-45 512,-20 6-149,8 32-342,-4 6-21,7 6 6,0 1 0,1-1-1,-1 1 1,1 1-1,-1-1 1,1 1-1,0-1 1,0 1 0,1 0-1,-1 0 1,1 1-1,0-1 1,0 1-1,0 0 1,1-1-1,0 1 1,0 1 0,0-1-1,0 0 1,1 0-1,0 1 1,0-1-1,0 2-5,10 24 0,-8-30-65,-1 0 0,1 0 0,0 0 0,0 0 0,0 0 0,0-1 0,1 1 0,-1 0 0,0-1 0,0 1 0,0 0 0,1-1 0,-1 0 0,0 1 0,0-1 0,1 0 0,-1 1 0,0-1 0,1 0 0,-1 0 0,0 0 0,1 0 0,-1-1 0,0 1 0,1 0 0,-1 0 0,0-1 0,0 1 0,1-1 0,-1 1 0,0-1 0,0 1 0,0-1 0,0 0 0,0 0 0,0 0 0,1 0 65,35-38-6661,-37 38-2064</inkml:trace>
  <inkml:trace contextRef="#ctx0" brushRef="#br0" timeOffset="14024.93">161 120 8448,'0'0'149,"0"0"86,0 0 21,0 0 21,0 0 86,0 0-1,0 0-84,0 0-44,0 0-63,0 0 42,0 0-42,0 0 42,0 0-42,0 0 42,-4-5-63,1 1-110,2 1-24,-1 1-1,1-1 1,-1 1-1,1 0 1,-1-1-1,0 1 1,0 0-1,0 0 1,0 0-1,0 0 1,0 0-1,-1 1 1,1-1-1,-1 1 1,1-1 0,-1 1-1,1 0 1,-1 0-1,0 0 1,1 0-1,-1 1 1,0-1-1,0 1 1,0 0-1,0-1 1,1 1-1,-1 0 1,0 1-1,-1-1-15,-4 9 22,5-4-22,1 0 0,1 0 0,-1 1 0,1-1 0,-1 0 0,1 1 0,1-1 0,-1 1 0,1-1 0,0 1 0,0-1 0,1 1 0,0-1 0,0 1 0,0-1 0,0 0 0,1 0 0,0 1 0,1 0 0,3 4 0,5-2 0,-7-7 14,-1-1 0,0-1 1,1 1-1,-1 0 1,0-1-1,0 0 1,0 1-1,1-1 1,-1-1-1,0 1 0,0 0 1,0-1-1,-1 1 1,1-1-1,0 0 1,-1 0-1,1 0 0,-1 0 1,1-1-1,-1 1 1,0-1-1,0 1 1,0-1-1,0 0 0,-1 0 1,1 1-1,-1-1 1,0 0-1,1-1 1,-1 1-1,-1 0 0,1 0 1,0 0-1,-1-1-14,1 2 19,1-1-1,-1 1 1,0 0-1,-1-1 1,1 1 0,0 0-1,-1-1 1,1 1-1,-1-1 1,0 1-1,0-1 1,0 0-1,0 1 1,0-1 0,-1 1-1,1-1 1,-1 1-1,1 0 1,-1-1-1,0 1 1,0-1-1,0 1 1,-1-1-19,-38 6 235,7 16-235,-9 11 0,34-21 0,1 2 0,6 1 0,16 1 0,-7-11 13,-4-1 20,0 0-1,0 1 1,0-2-1,1 1 1,-1 0-1,0-1 1,0 0-1,0 0 1,0 0-1,1-1 1,-1 1-1,0-1 0,0 0 1,0 0-1,0-1 1,0 1-33,-2 0 107,-2 1 21,-19-33 234,11 23-340,-5 1-22,-23 7 128,23 7-128,4 5 0,7 40 0,5-37 0,7 0 0,5-5 0,-13-7-116,0-1 0,0 0 0,0 0 1,0 0-1,0-1 0,0 1 1,0 0-1,0-1 0,0 0 1,0 1-1,0-1 0,0 0 1,0 0-1,0 0 0,0 0 1,-1 0-1,1 0 0,0-1 0,-1 1 1,1 0-1,-1-1 0,1 1 1,-1-1-1,0 0 0,0 0 1,1 0 115,9-11-8128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01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212 55 8576,'3'0'-231,"-3"0"313,1 0-1,0 1 0,-1-1 1,1 0-1,-1 0 1,1 0-1,-1 1 1,1-1-1,0 0 1,-1 0-1,1 0 0,-1 0 1,1 0-1,0 0 1,-1 0-1,1 0 1,-1-1-1,1 1 1,0 0-1,-1 0 1,1 0-1,-1-1 0,1 1 1,-1 0-1,1-1 1,-1 1-1,1 0 1,-1-1-1,1 1 1,-1-1-1,1 1 0,-1 0 1,0-1-1,1 1 1,-1-1-1,0 1 1,1-1-1,-1 0 1,0 1-1,0-1 1,1 1-1,-1-1 0,0 1 1,0-1-1,0 0 1,0 1-1,0-1 1,0 1-1,0-1 1,0 0-1,0 1 0,0-1 1,0 1-1,0-1 1,-1 0-1,1 1-81,-1-3 53,1 1-1,-1 0 0,0 0 0,0 0 1,0 1-1,0-1 0,0 0 0,0 0 1,0 0-1,-1 1 0,1-1 0,-1 1 1,1-1-1,-1 1 0,0 0 1,0-1-1,1 1 0,-1 0 0,0 0 1,0 0-1,0 0 0,0 1 0,0-1 1,0 0-1,0 1 0,-1 0 0,1-1 1,0 1-1,0 0 0,0 0 0,0 0 1,0 0-1,-1 1 0,1-1 1,0 1-1,0-1 0,0 1 0,0 0 1,0-1-1,-1 2-52,-4 2 43,0 0 1,0 1 0,1 0-1,0 0 1,0 0-1,0 1 1,1-1 0,0 2-1,0-1 1,0 0-1,1 1 1,0 0 0,0 0-1,1 0 1,0 0-1,0 1 1,1-1 0,0 1-1,0 0 1,0 0-1,1 0 1,1 0 0,-1 5-44,2-10 9,-1 0 0,1-1 0,0 1 1,0-1-1,1 0 0,-1 1 0,0-1 1,1 0-1,-1 0 0,1 0 0,0 0 1,0 0-1,0 0 0,0 0 0,0-1 1,0 1-1,0-1 0,0 1 0,1-1 1,-1 0-1,0 0 0,1 0 0,-1 0 1,1 0-1,0-1 0,-1 1 0,1-1 1,-1 1-1,1-1 0,0 0 0,-1 0 1,1-1-1,0 1 0,-1 0 1,1-1-1,0 1 0,-1-1 0,1 0 1,-1 0-1,0 0 0,1 0 0,-1-1 1,0 1-1,1 0 0,-1-1 0,0 0 1,0 0-1,0 1 0,0-1 0,-1 0 1,1 0-1,-1-1 0,2 0-9,0-1 23,1 0 0,-1-1 0,1 0 1,-1 0-1,0 0 0,-1 0 0,1 0 0,-1 0 0,0-1 0,-1 1 0,1-1 0,-1 1 1,0-1-1,0 0 0,-1 1 0,0-1 0,0 0 0,0 1 0,-1-1 0,1 0 0,-1 1 1,-1-1-1,1 1 0,-1-1-23,1 4 9,1 1-1,-1 0 1,0 0 0,0-1-1,0 1 1,0 0 0,0 0-1,0 0 1,0 0 0,0 0-1,0 0 1,0 0 0,0 0-1,-1 1 1,1-1 0,0 0 0,-1 1-1,1-1 1,-1 1 0,1-1-1,0 1 1,-1 0 0,1-1-1,-1 1 1,1 0 0,-1 0-1,1 0 1,-1 0 0,1 0 0,-1 1-1,1-1 1,0 0 0,-1 1-1,1-1 1,-1 1 0,1-1-1,0 1 1,-1 0 0,0 0-9,-47 33 23,43-28-23,0 0 0,1 0 0,0 0 0,0 1 0,1 0 0,0 0 0,0 0 0,0 0 0,1 1 0,0-1 0,0 1 0,1 0 0,-1 7 0,3-11 16,0 0-1,0 0 0,1 0 1,0-1-1,-1 1 0,1 0 1,1 0-1,-1 0 0,0-1 1,1 1-1,0-1 0,0 1 1,0-1-1,0 0 0,1 0 1,-1 0-1,1 0 0,0 0 1,0 0-1,0-1 0,0 1 1,0-1-1,0 0 0,1 0 1,-1 0-1,1-1 0,-1 1 1,1-1-1,0 1 0,0-1 1,0-1-1,3 2-15,-4-2 20,0 0-1,0 0 1,1 0-1,-1 0 1,0 0-1,0 0 1,1-1-1,-1 0 1,0 1-1,0-1 1,0 0-1,0-1 1,0 1-1,0-1 1,0 1-1,-1-1 1,1 0-1,0 0 1,-1 0-1,0 0 1,1 0-1,-1-1 1,0 1 0,0-1-1,0 1 1,0-1-1,-1 0 1,1 0-1,-1 0 1,0 0-1,1 0 1,-1 0-1,-1 0 1,1 0-1,0 0 1,-1 0-1,0-1 1,1 1-1,-1 0 1,-1 0-1,1 0 1,0-1-1,-1 1 1,1 0-1,-1 0 1,0 0-1,0-1-19,-1-3 23,1-1-1,-1 0 0,0 1 0,0-1 1,-1 1-1,0 0 0,-1 0 1,1 0-1,-1 0 0,-1 0 0,1 1 1,-1 0-1,0 0 0,-1 0 0,1 1 1,-1-1-1,0 1 0,-1 1 0,1-1 1,-1 1-1,0 0 0,0 1 0,-1-1-22,4 4 0,0 0 0,-1 1 0,1-1 0,0 1 0,0 0 0,0 0 0,0 0 0,0 1 0,0-1 0,0 1 0,0 0 0,0 0 0,1 0 0,-1 1 0,1-1 0,0 1 0,-1 0 0,1 0 0,1 0 0,-1 0 0,0 1 0,1-1 0,-1 1 0,1 0 0,0-1 0,1 1 0,-1 0 0,0 0 0,1 0 0,0 0 0,0 0 0,0 1 0,1-1 0,-1 0 0,1 0 0,0 1 0,0 0 0,-1 2 0,1 1 0,-1-1 0,1 1 0,0-1 0,1 1 0,0-1 0,0 1 0,1-1 0,0 0 0,0 0 0,1 0 0,-1 0 0,1 0 0,1 0 0,0-1 0,0 1 0,0-1 0,0 0 0,1 0 0,4 3 0,-4-8 4,-1 0-1,1 0 0,0-1 0,0 1 1,0-1-1,0 0 0,0-1 0,-1 1 1,1-1-1,0 0 0,0 0 0,-1 0 0,1-1 1,0 0-1,-1 0 0,1 0 0,-1 0 1,0-1-1,0 1 0,0-1 0,0 0 1,0-1-1,-1 1 0,0 0 0,1-1 0,-1 0 1,0 0-1,-1 0 0,1 0 0,-1 0 1,0-1-1,0 1 0,0-2-3,0 4 13,-1 0 0,1-1-1,-1 0 1,0 1 0,0-1-1,0 0 1,-1 0 0,1 1 0,-1-1-1,1 0 1,-1 0 0,0 0-1,0 0 1,0 1 0,-1-1 0,1 0-1,-1 0 1,1 0 0,-1 1-1,0-1 1,0 0 0,0 1 0,-1-1-1,1 1 1,0-1 0,-1 1-1,0-1 1,0 1 0,1 0 0,-1 0-1,0 0 1,-1 0 0,1 0 0,0 1-1,-1-1 1,1 1 0,0-1-1,-1 1 1,0 0 0,1 0 0,-1 0-1,0 0 1,0 0 0,1 1-1,-1-1 1,0 1 0,0 0 0,0 0-1,0 0 1,1 0 0,-1 0-1,-1 1-12,-8 5 0,0 6-192,7 0-389,3-9-2912,2-3-7472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06.5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224 65 8064,'-45'1'7212,"41"-2"-7182,1 0-1,-1 1 1,0-1 0,0 1-1,0-1 1,0 1 0,0 0-1,1 1 1,-1-1 0,0 1-1,0 0 1,0 0 0,1 0 0,-1 0-1,0 0 1,1 1 0,0 0-1,-1 0 1,1 0 0,0 0-1,0 0 1,0 1 0,0-1-1,0 1 1,0 0 0,1 0-1,-1 0 1,1 0 0,0 0-1,0 1 1,0-1 0,1 0-1,-1 2-29,-2 66 91,4-69-91,0-1 1,0 1 0,0-1 0,0 1 0,1-1-1,-1 0 1,1 1 0,-1-1 0,1 0 0,-1 1-1,1-1 1,-1 0 0,1 1 0,0-1 0,0 0-1,0 0 1,0 0 0,0 0 0,0 0 0,0 0 0,0 0-1,0 0 1,0 0 0,1-1 0,-1 1 0,0 0-1,1-1 1,-1 1 0,0-1 0,1 1 0,-1-1-1,1 0 1,-1 0 0,0 1 0,1-1 0,-1 0-1,1 0 1,-1 0 0,1-1 0,-1 1 0,0 0-1,1 0 1,-1-1 0,1 1 0,-1-1 0,0 1 0,1-2-1,3-1 23,0 0 1,0-1-1,-1 0 1,0 0 0,1 0-1,-2 0 1,1-1 0,0 1-1,-1-1 1,0 0 0,0 0-1,0-1 1,-1 1-1,0 0 1,0-1 0,0 1-1,0-1 1,-1 0 0,0 0-1,0 0 1,-1 1 0,0-1-1,0 0 1,0 0-1,-1 0 1,1 0 0,-2 0-1,1 1 1,0-1 0,-1 0-1,0 1 1,-1 0 0,1-1-1,-1 1 1,0 0-1,0 0 1,-2-1-24,4 4 6,-1 0 0,1 0 0,-1 0 0,0 0 0,0 1 0,0-1 0,0 1 0,0-1 1,0 1-1,-1 0 0,1 0 0,0 0 0,0 0 0,-1 0 0,1 1 0,-1-1 0,1 1 0,-1 0 0,1-1 0,-1 1 0,1 0 0,-1 0 0,1 1 0,-1-1 0,1 0 0,-1 1 0,1 0 0,0-1 0,-1 1 0,1 0 0,0 0 1,0 0-1,-1 1 0,1-1 0,0 0 0,0 1 0,0-1 0,1 1 0,-1 0 0,0 0 0,0 0 0,0 0-6,-3 4 3,-1 0 1,1 0-1,0 0 1,0 1-1,1-1 1,0 1-1,0 0 1,1 1-1,0-1 0,0 0 1,0 1-1,1 0 1,0 0-4,1-5 2,0 0 0,1 0 0,-1 0 0,0 0 0,1 0 0,0 1 0,0-1 0,0 0 0,0 0 0,0 0 0,1 0 0,0 1 0,-1-1 1,1 0-1,0 0 0,0 0 0,1 0 0,-1 0 0,1-1 0,-1 1 0,1 0 0,0-1 0,0 1 0,0-1 0,0 1 0,1-1 0,-1 0 0,0 0 0,1 0 0,0 0 0,-1-1 0,1 1 0,0-1 1,0 0-1,0 1 0,0-1 0,0 0 0,0-1 0,0 1 0,0-1 0,1 1 0,-1-1 0,0 0 0,0 0 0,0 0 0,1-1 0,-1 1 0,0-1 0,0 1 0,0-1 0,0 0 0,2-1-2,0-2 28,1 0-1,-1-1 0,0 1 0,0-1 1,-1 0-1,1 0 0,-1-1 0,0 1 0,-1-1 1,1 0-1,-1 0 0,0 0 0,-1 0 1,1-1-1,-1 1 0,-1-1 0,1 1 0,-1-1 1,0 0-1,-1 0 0,1 1 0,-1-1 0,-1 0 1,1 0-1,-1 1 0,0-1 0,-1 0 1,0 1-1,0-3-27,1 8 4,0 0 0,1-1 0,-1 1 1,0 0-1,0 0 0,1 0 0,-1 0 0,0 0 1,0 0-1,0 0 0,-1 0 0,1 1 0,0-1 1,0 0-1,0 0 0,0 1 0,-1-1 0,1 1 1,0-1-1,-1 1 0,1 0 0,0 0 0,-1-1 1,1 1-1,0 0 0,-1 0 0,1 0 0,-1 0 1,1 0-1,0 1 0,-1-1 0,1 0 0,0 1 1,-1-1-1,1 1 0,0-1 0,0 1 0,-1 0 1,1-1-1,0 1 0,0 0 0,0 0 0,0 0 1,0 0-1,0 0 0,0 0 0,0 0-4,-45 52 165,42-48-165,0 1 0,0-1 0,1 1 0,-1 0 0,1 0 0,1 0 0,-1 0 0,1 1 0,0-1 0,1 1 0,-1-1 0,1 1 0,1 0 0,-1-1 0,1 1 0,0 0 0,1 0 0,-1-1 0,1 1 0,1 0 0,-1-1 0,1 1 0,0-1 0,1 0 0,1 3 0,-3-7 0,0-1 0,1 1 0,-1-1 0,1 0 0,-1 0 0,1 1-1,0-1 1,-1 0 0,1-1 0,0 1 0,0 0 0,-1 0 0,1-1 0,0 1-1,0-1 1,0 1 0,0-1 0,0 0 0,0 0 0,0 0 0,0 0 0,0 0-1,0 0 1,0-1 0,0 1 0,0-1 0,-1 1 0,1-1 0,0 0-1,0 0 1,0 1 0,-1-1 0,1 0 0,0-1 0,-1 1 0,1 0 0,-1 0-1,1-1 1,-1 1 0,1-2 0,55-61 27,-55 60-2,0 0 1,0 0 0,0 0-1,-1-1 1,1 1-1,-1-1 1,0 1 0,0-1-1,-1 1 1,0-1-1,1 1 1,-1-1 0,-1 0-1,1 1 1,-1-1-1,0 1 1,0-1 0,0 1-1,0 0 1,-1-1-1,0 1 1,0 0 0,0 0-1,0 0 1,-1 0-1,1 0 1,-1 1 0,0-1-1,0 1 1,-2-2-26,2 4 3,1 1 0,0-1 0,0 1 1,-1 0-1,1 0 0,-1 0 0,1 0 1,0 0-1,-1 0 0,1 1 0,0-1 1,-1 1-1,1-1 0,0 1 0,0 0 0,0 0 1,0 0-1,-1 0 0,1 0 0,1 1 1,-1-1-1,0 0 0,0 1 0,0 0 1,1-1-1,-1 1 0,1 0 0,-1 0 0,1 0 1,0 0-1,0 0 0,0 0 0,-1 2-3,-22 82-96,24-84 90,0 0 0,0 0-1,0 0 1,0 0-1,1 0 1,-1 0 0,1-1-1,-1 1 1,1 0-1,-1 0 1,1 0 0,0-1-1,0 1 1,0 0-1,0-1 1,0 1 0,0-1-1,0 1 1,1-1-1,-1 0 1,0 1 0,1-1-1,-1 0 1,1 0-1,0 0 1,-1 0 0,1 0-1,0 0 1,-1-1-1,1 1 1,0 0 0,0-1-1,0 0 1,0 1-1,-1-1 1,1 0 0,0 0-1,0 0 1,0 0-1,0 0 1,0 0 0,0-1-1,0 1 1,-1-1-1,2 0 7,28-10-1935,11-15-5495,-19 8 540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08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224 56 5120,'0'0'405,"0"0"107,0 0 107,-2-1-22,-52-32 3670,53 33-4244,-1 0 1,0 0-1,0 0 1,1 1-1,-1-1 0,0 0 1,1 1-1,-1 0 1,1-1-1,-1 1 1,0 0-1,1 0 1,0-1-1,-1 1 1,1 0-1,-1 1 1,1-1-1,0 0 1,0 0-1,0 0 1,0 1-1,0-1 1,0 1-1,0-1 0,0 1 1,0-1-1,1 1 1,-1-1-1,1 1 1,-1 0-1,1 0-23,-2 1 19,0 2-17,0 0-1,0 0 0,1 0 1,0 1-1,0-1 0,0 0 1,0 0-1,1 1 0,0-1 1,0 1-1,0-1 0,1 0 1,0 1-1,0-1 0,0 0 1,1 2-2,4 3 0,6 0 0,0-8 0,0-5 106,7-54 65,-19 53-137,1 1 0,-1 0-1,1 0 1,-1 0 0,0-1 0,0 1 0,0 0 0,-1 0-1,1 0 1,-1-1 0,0 1 0,0 0 0,0 0 0,0 0 0,-1 0-1,1 0 1,-1 1 0,1-1 0,-1 0 0,0 1 0,0-1-1,0 1 1,-1 0 0,1-1 0,0 1 0,-1 0 0,0 1-1,1-1 1,-3-1-34,0 3 24,0 1-1,1 0 1,-1 0-1,1 0 1,0 0-1,-1 1 1,1-1-1,0 1 0,0 0 1,0 1-1,0-1 1,0 1-1,1 0 1,-1-1-1,1 2 1,0-1-1,0 0 1,0 1-1,0-1 1,0 1-1,1 0 1,-1 0-1,1 0 0,0 0 1,1 0-1,-1 0 1,1 1-1,-1-1 1,1 1-1,1-1 1,-1 1-1,1-1 1,-1 1-1,1-1 1,1 1-1,-1-1 0,0 1 1,1 0-1,0-1 1,0 0-1,1 1 1,-1-1-1,1 0 1,0 0-1,0 1 1,0-2-1,1 1 1,-1 0-1,1 0 1,2 1-24,-3-2 17,0-1 0,0 1 1,0-1-1,0 0 1,1 0-1,-1 0 1,1 0-1,-1 0 1,1-1-1,0 1 1,0-1-1,0 1 0,0-1 1,0 0-1,0 0 1,0-1-1,0 1 1,0-1-1,0 1 1,1-1-1,-1 0 1,0 0-1,0 0 0,0-1 1,1 1-1,-1-1 1,0 0-1,0 1 1,0-1-1,0-1 1,0 1-1,0 0 1,-1-1-1,1 0 0,0 1 1,-1-1-1,1 0 1,-1 0-1,1-1 1,-1 1-1,0 0 1,0-1-1,0 1 1,1-3-18,-2-2 34,1 1 1,-1-1-1,0 0 1,0 0-1,-1 0 1,0 0 0,0-1-1,-1 1 1,0 0-1,0 1 1,0-1-1,-1 0 1,0 0 0,-1 0-1,1 1 1,-1 0-1,0-1 1,-1 1-1,0 0 1,0 0 0,0 1-1,-1-1 1,1 1-1,-1 0 1,0 0-1,-1 1 1,1 0 0,-1-1-1,-4 0-34,8 4 3,0 0 0,0 0 0,-1 0 0,1 0 0,0 0 0,-1 1 0,1 0 0,-1-1-1,1 1 1,-1 0 0,1 0 0,0 0 0,-1 0 0,1 1 0,-1-1 0,1 1 0,-1 0 0,1-1 0,0 1 0,0 0 0,-1 0-1,1 0 1,0 1 0,0-1 0,0 0 0,0 1 0,0 0 0,0-1 0,1 1 0,-1 0 0,-1 1-3,-37 67 58,39-66-60,1 1 0,0-1 0,0 0 0,0 1-1,0-1 1,1 0 0,0 1 0,0-1 0,0 0-1,0 0 1,1 0 0,-1 0 0,1 0 0,0 0-1,1 0 1,-1 0 0,0-1 0,1 1 0,0-1-1,0 0 1,0 0 0,0 0 0,1 0 0,-1-1-1,1 1 1,-1-1 0,1 0 0,0 0-1,1 0 3,-3 0-1,1 0-1,0 0 0,0-1 1,0 1-1,0-1 0,1 0 0,-1 0 1,0 0-1,0 0 0,1 0 0,-1-1 1,0 1-1,1-1 0,-1 0 1,1 0-1,-1-1 0,0 1 0,1-1 1,-1 1-1,0-1 0,1 0 0,-1 0 1,0-1-1,0 1 0,0-1 1,0 1-1,0-1 0,0 0 0,-1 0 1,1 0-1,0 0 0,-1-1 0,0 1 1,1-1-1,-1 0 0,0 1 0,0-3 2,2-3 24,0 0-1,-1-1 0,0 0 1,-1 1-1,0-1 0,0 0 0,-1 0 1,0 0-1,-1 0 0,0-1 0,0-3-23,-1 10 8,1 0-1,0 0 0,0 0 0,-1 0 0,0 0 0,0 0 0,0 0 0,0 0 0,0 0 1,0 1-1,-1-1 0,1 0 0,-1 1 0,0 0 0,0-1 0,0 1 0,0 0 0,0 0 1,0 0-1,-1 0 0,1 0 0,0 0 0,-1 1 0,0-1 0,1 1 0,-1 0 0,0-1 1,0 2-1,0-1 0,0 0 0,0 0 0,0 1 0,0 0 0,0-1 0,0 1 0,-1 0-7,-3 2 6,1-1-1,-1 1 0,1 0 1,-1 1-1,1 0 0,0 0 1,0 0-1,0 1 0,0-1 1,1 1-1,-1 1 0,1-1 1,0 1-1,0 0 0,1 0 1,-1 0-1,1 1 0,1 0 1,-1 0-1,1 0 0,0 0 1,0 0-1,0 0 0,0 3-5,2-5-2,0-1-1,0 1 0,0 0 0,0 0 0,1-1 0,-1 1 0,1 0 0,0 0 0,0 0 0,0 0 0,1-1 1,-1 1-1,1 0 0,0 0 0,0-1 0,0 1 0,1 0 0,-1-1 0,1 1 0,0-1 0,0 0 0,0 1 1,0-1-1,0 0 0,1 0 0,0-1 0,-1 1 0,1 0 0,0-1 0,0 0 0,1 0 0,-1 0 1,0 0-1,1 0 0,-1-1 0,1 1 0,0-1 0,-1 0 0,1 0 0,0 0 0,0-1 0,-1 1 0,1-1 1,4 0 1,-4-1-153,0-1 0,1 0 0,-1 0 0,0 0-1,0 0 1,-1-1 0,1 1 0,0-1 0,-1 0-1,1 0 1,-1 0 0,0-1 0,0 1 0,-1-1-1,1 0 1,-1 0 0,1 0 0,-1 0 0,0 0-1,-1 0 1,1 0 0,-1-1 0,0 1 0,0-1-1,0 1 1,0-1 0,-1 1 0,0-1 0,0 1-1,0-1 1,-1 1 0,1-1 0,-1 1 0,0-1-1,0 1 155,-4-6-8042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10.8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215 104 4096,'0'0'1024,"4"-9"621,-5 5 2960,0 1-4551,-1 1 0,-1 0 0,1 0 0,0 0 0,0 0 0,-1 1 0,1-1 0,-1 0 0,0 1 0,1 0-1,-1 0 1,0 0 0,0 0 0,1 0 0,-1 0 0,0 1 0,0-1 0,0 1 0,0 0 0,0 0 0,0 0 0,0 0 0,0 0 0,0 1-1,0 0 1,0-1 0,0 1 0,0 0 0,1 0 0,-1 1 0,0-1 0,1 0 0,-1 1 0,1 0 0,-1 0 0,-1 1-54,1-1 38,-1 0 0,1 0 1,0 0-1,-1 1 1,1-1-1,0 1 0,1 0 1,-1 0-1,0 0 1,1 0-1,0 0 0,-1 1 1,1-1-1,1 1 1,-1-1-1,0 1 0,1 0 1,0 0-1,0 0 1,0-1-1,0 1 0,1 0 1,-1 0-1,1 0 1,0 0-1,0 0 0,1 0 1,-1 0-1,1 0 1,0 2-39,2-4 37,0 0 0,-1 0 1,1 0-1,0-1 0,0 1 1,0-1-1,1 0 0,-1 0 1,0 0-1,0 0 0,1 0 1,-1-1-1,0 0 0,1 1 1,-1-1-1,0 0 0,1-1 1,-1 1-1,0-1 0,0 1 1,1-1-1,-1 0 0,0 0 1,3-2-38,-4 0 31,-1-1 1,0 1 0,0-1-1,0 0 1,0 1 0,-1-1 0,0 0-1,1 1 1,-1-1 0,0 0-1,-1 1 1,1-1 0,-1 0-1,0 1 1,1-1 0,-2 1 0,1-1-1,0 1 1,-1-1 0,1 1-1,-1 0 1,0 0 0,0-1 0,0 1-1,-1 1 1,1-1 0,-1 0-1,0 1 1,1-1 0,-1 1 0,0 0-1,0 0 1,-1 0 0,1 0-1,0 1 1,-1-1 0,0 0-32,0 4 7,-1-1 0,1 1 1,0 0-1,0 0 0,0 0 1,0 0-1,1 1 0,-1-1 1,1 1-1,-1 0 0,1 0 1,0 0-1,0 1 1,1-1-1,-1 1 0,0-1 1,1 1-1,0 0 0,0 0 1,0 0-1,1 0 0,-1 1 1,1-1-1,0 0 0,0 1 1,1-1-1,-1 0 0,1 1 1,0-1-1,0 1 0,0-1 1,1 2-9,16 33 1,-16-37 5,1-1-1,-1 1 1,1-1-1,0 0 1,-1 0-1,1 0 1,0 0-1,0 0 0,0 0 1,0-1-1,0 1 1,0-1-1,0 1 1,0-1-1,0 0 1,0 0-1,0 0 1,0 0-1,0 0 0,0 0 1,0 0-1,0-1 1,0 1-1,0-1 1,0 1-1,0-1 1,-1 0-1,1 0 0,0 0 1,0 0-1,0 0 1,-1 0-1,1 0 1,-1-1-1,1 1 1,0-1-6,2-2 17,0 0 0,0 0 0,-1 0 0,0 0 0,0-1 0,0 1 0,0-1 0,0 1 0,-1-1 0,0 0 0,0 0 0,-1 0 0,1-1 0,-1 0-16,0 0 32,-1 1 0,-1-1 0,1 1 0,-1-1 0,0 1 0,0-1 0,0 1 0,-1-1 0,0 1 0,0 0 0,0 0 0,0 0 0,-1 0 0,0 0 0,-1 0-32,3 3 11,0 0-1,-1 0 0,1 1 0,0-1 0,-1 1 0,1-1 0,-1 1 1,0 0-1,1-1 0,-1 1 0,0 0 0,0 0 0,1 0 1,-1 0-1,0 1 0,0-1 0,0 0 0,0 1 0,0 0 0,0-1 1,0 1-1,0 0 0,-1 0 0,1 0 0,0 0 0,0 0 0,0 1 1,0-1-1,0 1 0,0-1 0,0 1 0,0 0 0,0-1 0,0 1 1,1 0-1,-1 0 0,0 1 0,0-1 0,1 0 0,-1 1 0,0 0-10,-3 3 0,0 1 0,0 0 0,1 1 0,0-1 0,0 1 0,0-1 0,1 1 0,0 0 0,0 1 0,1-1 0,0 0 0,0 1 0,1-1 0,0 1 0,0 0 0,1-1 0,0 1 0,0 0 0,0-1 0,1 1 0,1-1 0,-1 1 0,1-1 0,1 3 0,-2-8 0,0 0 0,-1 0 0,1 0 0,0 0 0,0 0 0,0 0 0,0 0 0,0-1 0,1 1 0,-1 0 0,1-1 0,-1 1 0,1-1 0,-1 0 0,1 1 0,0-1 0,-1 0 0,1 0 0,0 0 0,0 0 0,0 0 0,0-1 0,0 1 0,0 0 0,0-1 0,0 0 0,0 1 0,0-1 0,0 0 0,1 0 0,-1 0 0,0 0 0,0-1 0,0 1 0,0-1 0,0 1 0,0-1 0,0 1 0,0-1 0,68-48 0,-65 42 21,-1 0 0,0-1 0,-1 0 0,0 0 0,0 0 0,0 0 0,-1-1 0,0 1 0,-1 0 0,0-1 0,0 0 0,-1 1 0,0-1 0,-1 0-21,1 5 11,0 0 0,0 0 0,-1 0 1,0 0-1,0 0 0,0 0 0,0 0 1,-1 0-1,1 0 0,-1 0 0,0 1 0,0-1 1,0 1-1,-1-1 0,1 1 0,-1 0 0,0 0 1,0 0-1,0 0 0,0 0 0,0 1 1,-1 0-1,1-1 0,-1 1 0,0 0 0,0 1 1,1-1-1,-1 1 0,-2-1-11,1 3 6,1 0 0,-1 0-1,1 1 1,-1-1 0,1 1 0,0 0-1,-1 0 1,1 1 0,0-1 0,0 1-1,1 0 1,-1 0 0,0 0 0,1 1-1,0-1 1,0 1 0,0 0-1,0 0 1,1 0 0,-1 0 0,1 0-1,0 0 1,0 1 0,1-1 0,-1 1-1,0 2-5,-2 3-7,1 0 0,0 0 0,0 0 0,1 0 0,0 0 0,1 1 0,0-1 0,0 1-1,1-1 1,1 1 0,0-1 0,0 0 0,1 1 0,0-1 0,1 1 7,-2-9-1,0 0 1,0 0-1,0-1 0,1 1 1,-1 0-1,0-1 0,1 1 1,-1-1-1,1 1 1,-1-1-1,1 0 0,-1 0 1,1 1-1,0-1 0,0 0 1,0 0-1,0-1 1,0 1-1,0 0 0,0-1 1,0 1-1,0-1 1,0 0-1,0 1 0,0-1 1,0 0-1,0 0 0,0-1 1,0 1-1,0 0 1,0-1-1,0 1 0,0-1 1,0 1-1,0-1 0,0 0 1,0 0-1,0 0 1,-1 0-1,1 0 0,0-1 1,-1 1-1,1-1 1,65-64 5,-64 62 6,-1 0 0,0 0-1,1 0 1,-2 0 0,1 0-1,0 0 1,-1-1 0,0 1-1,0-1 1,0 1 0,-1-1-1,0 1 1,1-1 0,-2 0-1,1 1 1,0-1 0,-1 1-1,0-1 1,0 1 0,0-1-1,-1 1 1,1 0 0,-1 0-1,0 0 1,0 0 0,-3-3-11,4 5 9,-1 0-1,1 0 1,-1 0 0,0 0 0,1 0 0,-1 1 0,0-1 0,0 0-1,0 1 1,-1 0 0,1 0 0,0-1 0,0 1 0,-1 0-1,1 1 1,-1-1 0,1 0 0,0 1 0,-1-1 0,1 1 0,-1 0-1,0 0 1,1 0 0,-1 0 0,1 1 0,-1-1 0,1 0-1,-1 1 1,1 0 0,0 0 0,-1-1 0,1 1 0,0 1 0,0-1-1,-1 0 1,1 1 0,0-1 0,0 1 0,0-1 0,1 1-1,-2 0-8,-2 4-13,-1 0 0,1 0 0,0 0 0,0 1 0,1 0 0,0-1 0,0 1 0,1 1 0,0-1 0,0 1 0,1-1 0,-1 1 0,2 0 0,-1-1 0,1 1 0,0 0 0,1 0 0,0 8 13,2-13-6,0-1 0,0 0 0,0 0 0,0 1 0,1-1 0,-1-1 0,1 1 0,-1 0 0,1 0 0,-1-1 0,1 0 0,0 1 0,0-1 0,0 0-1,0-1 1,0 1 0,0 0 0,0-1 0,0 1 0,0-1 0,0 0 0,0 0 0,0 0 0,0-1 0,0 1 0,0-1 0,0 0 0,0 0 0,0 0 0,0 0 0,-1 0 0,1 0 0,0-1 0,0 1 0,-1-1 0,1 0 0,-1 0 0,0 0 0,1-1 6,25-28-2393,1-27-6848,-20 38 6710,16-33 803,12-28 43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24.1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262 109 7680,'-4'0'143,"0"0"-1,0-1 1,0 1 0,0-1-1,1 1 1,-1-1 0,0 0 0,0-1-1,1 1 1,-1-1 0,1 1 0,-1-1-1,1 0 1,0 0 0,0-1 0,0 1-1,0 0 1,0-2-143,-5-2 119,3 5-20,1 1 1,-1-1-1,1 1 1,-1-1 0,1 1-1,-1 1 1,0-1-1,1 1 1,-1-1-1,1 1 1,0 1-1,-1-1 1,1 1 0,0-1-1,0 1 1,0 0-1,0 1 1,0-1-1,0 1 1,0 0 0,1-1-1,0 2 1,-3 1-100,-11 6 142,12-8-120,0 0 1,0 0-1,1 1 1,-1-1 0,1 1-1,0 0 1,0 0-1,0 0 1,0 1-1,1-1 1,-1 1 0,1 0-1,1 0 1,-1 0-1,1 0 1,-1 1 0,1 2-23,3-5 14,0-1 1,1 1-1,-1 0 1,1-1 0,0 0-1,0 1 1,0-1 0,0 0-1,0 0 1,0 0 0,0 0-1,1 0 1,-1-1-1,1 1 1,-1-1 0,1 0-1,0 1 1,0-1 0,-1-1-1,1 1 1,0 0-1,0-1 1,0 1 0,0-1-1,0 0 1,0 0 0,0 0-1,0 0 1,0 0-1,0-1 1,0 1 0,0-1-1,-1 0 1,1 0 0,2-1-15,2-2 48,-1 1 1,0-1 0,-1 0-1,1-1 1,-1 1 0,1-1-1,-1 0 1,-1-1 0,1 1-1,-1-1 1,0 0 0,0 0-1,-1 0 1,0 0 0,0-1-1,0 1 1,-1-1 0,0 0-1,0 0 1,-1 0 0,1 0-1,-2 0 1,1 0 0,-1 0-1,0 0 1,0 0 0,-1 0-1,0 0 1,-1 0 0,1 0-1,-1 0 1,-1-1-49,3 7 9,0 0 0,0-1 1,0 1-1,0 0 0,0-1 1,-1 1-1,1 0 0,-1-1 1,1 1-1,-1 0 0,1-1 1,-1 1-1,0 0 0,1 0 0,-1 0 1,0 0-1,0 0 0,0 0 1,0 0-1,0 0 0,0 0 1,0 0-1,0 1 0,-1-1 1,1 0-1,0 1 0,0-1 1,0 1-1,-1-1 0,1 1 0,0-1 1,-1 1-1,1 0 0,-1 0 1,1 0-1,0 0 0,-1 0 1,1 0-1,0 0 0,-1 0 1,1 1-1,0-1 0,-1 0 0,1 1 1,0-1-1,-1 1 0,1-1 1,0 1-1,0 0 0,0 0 1,0-1-1,0 1 0,0 0 1,0 0-1,-1 0-9,-2 2 25,-3 0-15,1 0 0,-1 1 0,1 0 0,0 0 0,0 0 0,0 1 0,1-1 0,-1 1 0,1 1 0,0-1 0,1 1 0,0 0 0,-1 0 0,2 0 0,-1 1 0,1-1 1,0 1-1,0 0 0,1 0 0,0 0 0,0 0 0,0 0 0,1 5-10,3-8 30,0-1 0,0 1 0,1-1 0,-1 0 1,1 0-1,0 1 0,0-2 0,0 1 0,1 0 0,-1-1 1,1 1-1,-1-1 0,1 0 0,0 0 0,-1-1 0,1 1 1,0-1-1,0 0 0,0 0 0,1 0 0,-1 0 0,0-1 1,0 0-1,0 0 0,1 0 0,-1 0 0,0-1 0,0 1 0,4-2-30,-4 0 52,0 0-1,0 1 1,0-2-1,-1 1 0,1 0 1,-1-1-1,1 0 1,-1 0-1,0 0 0,0 0 1,0 0-1,-1-1 1,1 1-1,-1-1 0,0 1 1,1-1-1,-2 0 1,1 0-1,0 0 0,-1 0 1,0 0-1,1-3-51,-1 0 37,0 0-1,0 0 1,-1 1-1,0-1 1,0 0 0,0 0-1,-1 1 1,0-1-1,-1 0 1,1 1-1,-1-1 1,0 1 0,-1-1-1,-1-2-36,-3 3 21,-63 36-21,67-28-2,0 0-1,-1 0 0,1 1 0,0-1 1,1 1-1,-1 0 0,0 0 0,1-1 0,0 2 1,-1-1-1,1 0 0,0 0 0,1 1 0,-1-1 1,1 1-1,-1 0 0,1-1 0,0 1 1,0 0-1,1 0 0,-1-1 0,1 1 0,0 0 1,0 0-1,0 0 0,1 0 0,-1 0 1,1-1-1,0 1 0,0 0 0,0 0 0,0-1 1,1 1-1,-1-1 0,1 1 0,0-1 0,0 0 1,1 0-1,-1 0 0,1 0 0,-1 0 1,1 0-1,0-1 0,0 1 0,0-1 0,2 2 3,1 0-7,-4-3 12,-1 0 0,0 0-1,1 0 1,-1 0 0,1 0 0,0-1-1,-1 1 1,1 0 0,0-1 0,-1 1-1,1-1 1,0 1 0,-1-1 0,1 0-1,0 0 1,0 0 0,0 0 0,-1 0-1,1 0 1,0 0 0,0 0-1,-1-1 1,1 1 0,0-1 0,-1 0-1,1 1 1,0-1 0,-1 0 0,1 0-1,-1 0 1,1 0 0,-1 0 0,0 0-1,1 0 1,-1-1 0,0 1 0,0 0-1,0-1 1,0 1 0,0-1 0,0 1-1,0-2-4,14-24-4927,-14 24 297,-1 3-1620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25.6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171 78 10240,'0'0'384,"0"0"0,0 0 21,0 0 64,0 0-42,0 0 64,0 0 42,0 0 22,0 0-235,0 0-86,0 0-63,0 0 42,0 0-63,-6-2-44,1 0-97,0 0 0,-1 1-1,1-1 1,-1 1 0,1 0-1,-1 1 1,0-1 0,1 1-1,-1 0 1,0 1 0,1-1-1,-1 1 1,0 0 0,1 1-1,-1-1 1,1 1 0,0 0-1,-1 1 1,1-1 0,0 1-1,1 0 1,-1 0 0,0 0-1,1 1 1,0 0 0,-1 0-1,1 0 1,1 0 0,-1 0-1,1 1 1,0 0 0,-3 4-9,9 0 0,4-7 39,0 0 0,-1 0 1,1 0-1,0-1 1,1 0-1,-1 0 1,0-1-1,0 0 1,0 0-1,0-1 1,0 0-1,0 0 1,0-1-1,0 1 1,0-2-1,0 1 0,-1-1 1,1 0-1,-1 0 1,5-4-40,-9 7 31,1-1 0,-1 0 1,0 0-1,0 0 0,0-1 1,-1 1-1,1 0 0,0-1 0,0 1 1,-1-1-1,1 0 0,-1 1 1,1-1-1,-1 0 0,0 0 0,0 0 1,0 0-1,0 0 0,0 0 1,0 0-1,0-1 0,-1 1 0,1 0 1,-1 0-1,0-1 0,1 1 1,-1 0-1,0 0 0,-1-1 0,1 1 1,0 0-1,0-1 0,-1 1 1,0 0-1,1 0 0,-1 0 1,0 0-1,0 0 0,0 0 0,0 0 1,0 0-1,-1 0 0,1 0 1,-1 0-1,-1-1-31,1 2 10,-1-1 0,0 1 0,1 0 0,-1 0 1,0 1-1,0-1 0,0 1 0,0-1 0,0 1 0,0 0 1,0 0-1,0 0 0,0 0 0,0 1 0,0-1 0,0 1 0,1 0 1,-1 0-1,0 0 0,0 0 0,-2 2-10,-2-1 1,1 1 0,-1 0 0,1 1 0,0 0 0,0 0 1,0 0-1,1 1 0,-1-1 0,1 1 0,0 1 0,1-1 0,-1 1 0,1 0 0,0 0 0,1 0 0,-1 0 0,1 1 0,0-1 0,1 1 0,-2 5-1,4-11 0,-1 0 0,1 1 0,0-1 0,0 0 0,0 0 0,0 1 0,0-1 0,0 0 0,1 1 0,-1-1 0,0 0 0,1 0 0,-1 0 0,0 1 0,1-1 0,0 0 0,-1 0 0,1 0 0,0 0 0,-1 0 0,1 0 0,0 0 0,0 0 0,0 0 0,0 0 0,0-1 0,0 1 0,0 0 0,0 0 0,0-1 0,0 1 0,0-1 0,1 1 0,-1-1 0,0 0 0,0 1 0,0-1 0,1 0 0,-1 0 0,0 0 0,1 0 0,-1 0 0,0 0 0,0 0 0,1 0 0,0-1 0,58-16 0,-55 14 36,0 0-1,0-1 0,-1 0 0,1 0 0,-1 0 0,0 0 0,0 0 0,-1-1 0,1 0 0,-1 0 0,0 0 0,0 0 0,-1 0 0,1-1-35,-21-65 512,-2 47-469,18 24-39,1-1-1,-1 1 1,1 0 0,-1-1 0,0 1-1,1 0 1,-1 0 0,0 0 0,1 0 0,-1 1-1,1-1 1,-1 0 0,0 1 0,1-1-1,-1 1 1,1-1 0,-1 1 0,1 0 0,0 0-1,-1 0 1,1 0 0,0 0 0,-1 0-1,1 0 1,0 0 0,0 0 0,0 0 0,0 1-4,-1-1 0,-26 45-3242,36-41-5769,12-19 6566,1-15 1059,0-4-321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06.5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247 69 8064,'-50'1'7212,"46"-2"-7182,0 0-1,0 1 1,0-1 0,-1 1-1,1-1 1,-1 1 0,1 0-1,1 1 1,-2-1 0,1 1-1,-1 0 1,1 0 0,1 0 0,-2 0-1,1 0 1,1 1 0,-1 0-1,0 0 1,1 0 0,-1 0-1,1 1 1,0 0 0,-1-1-1,1 1 1,0 0 0,1 0-1,-2 1 1,2-1 0,0 0-1,0 1 1,-1-1 0,2 0-1,-1 3-29,-2 69 91,4-73-91,0-1 1,0 1 0,0-1 0,0 1 0,1-1-1,-1 0 1,1 1 0,-1 0 0,1-1 0,-1 1-1,1-1 1,-1 0 0,1 1 0,0-1 0,0 0-1,1 0 1,-1 0 0,0 0 0,0 0 0,0 0 0,0 0-1,0 0 1,0 0 0,1-1 0,0 2 0,-1-1-1,1-1 1,-1 1 0,0-1 0,1 1 0,-1-1-1,2 0 1,-2 0 0,0 1 0,1-1 0,-1 0-1,1 0 1,-1 0 0,2-1 0,-2 1 0,0 0-1,1 0 1,-1-1 0,1 1 0,-1-1 0,0 1 0,2-3-1,2 0 23,1 0 1,-1-1-1,0 0 1,-1-1 0,2 1-1,-3 0 1,1-1 0,1 0-1,-2 0 1,0 0 0,1 0-1,-1-2 1,-1 2-1,0 0 1,0-2 0,1 2-1,-1-1 1,-1-1 0,0 1-1,0 0 1,-1 0 0,0 0-1,0 0 1,0-1-1,-1 1 1,1 0 0,-2-1-1,1 2 1,0-1 0,-2-1-1,1 2 1,-1 0 0,1-1-1,-2 0 1,1 1-1,0 0 1,-3-2-24,5 5 6,-1 0 0,1 0 0,-1 0 0,0 0 0,-1 1 0,1-1 0,0 1 0,0-2 1,0 2-1,-2 0 0,2 0 0,0 0 0,0 0 0,-2 0 0,2 1 0,-1-1 0,1 1 0,-2 0 0,2-1 0,-1 1 0,1 0 0,-2 0 0,2 1 0,-1-1 0,1 0 0,-2 1 0,2 0 0,0-1 0,-1 1 0,0 0 0,1 0 1,0 0-1,-1 2 0,0-2 0,1 0 0,0 1 0,0-1 0,1 1 0,-2 0 0,1 0 0,0 0 0,0 0-6,-4 5 3,0-1 1,0 0-1,1 1 1,-1 0-1,2-1 1,-1 2-1,1-1 1,1 2-1,-1-2 0,1 1 1,0 0-1,1 0 1,-1 1-4,2-6 2,0 0 0,1 0 0,-1 1 0,0-1 0,1 0 0,0 1 0,0-1 0,0 0 0,0 1 0,0-1 0,1 0 0,0 1 0,-1-1 1,1 1-1,0-1 0,1 0 0,0 0 0,-1 0 0,1-1 0,-1 1 0,1 1 0,1-2 0,-1 1 0,0-1 0,0 1 0,1-1 0,0 0 0,-1 1 0,1-1 0,0 0 0,0-1 0,0 1 0,0-1 1,1 0-1,-1 1 0,0-1 0,0 0 0,1-1 0,-1 1 0,0-1 0,2 1 0,-2-1 0,0 0 0,1 0 0,-1 0 0,1-1 0,0 1 0,-1-1 0,0 1 0,1-1 0,-1 0 0,2-1-2,1-2 28,1 0-1,-2-2 0,1 2 0,-1-1 1,0 0-1,0-1 0,-1 0 0,1 1 0,-2-2 1,2 1-1,-2 0 0,0-1 0,-1 1 1,2-1-1,-2 0 0,-1 0 0,1 0 0,-1 0 1,0 0-1,-1-1 0,1 2 0,-1-1 0,-1-1 1,1 1-1,-1 0 0,0 0 0,-1 0 1,0 0-1,0-2-27,0 8 4,1 0 0,1-1 0,-1 0 1,0 1-1,0 0 0,1 0 0,-1 0 0,0 0 1,0 0-1,0 0 0,-2 0 0,2 1 0,0-1 1,0 0-1,0 0 0,0 1 0,-1-1 0,1 1 1,0-1-1,-2 1 0,2 0 0,0 0 0,-1-1 1,1 1-1,0 0 0,-1 0 0,0 0 0,0 0 1,1 0-1,0 1 0,-1-1 0,1 0 0,0 1 1,-2-1-1,2 1 0,0-1 0,0 1 0,-1 0 1,1-1-1,0 1 0,0 0 0,-1 0 0,1 0 1,0 0-1,0 0 0,0 0 0,0 0-4,-50 55 165,47-50-165,-1 0 0,1-1 0,1 2 0,-2-1 0,2 0 0,1 1 0,-1-1 0,0 1 0,1 0 0,1 0 0,-1 0 0,1 0 0,1 0 0,-1 0 0,1 0 0,0 0 0,1 1 0,-1-2 0,1 2 0,1-1 0,-1-1 0,1 2 0,1-2 0,0 0 0,1 4 0,-3-8 0,0-1 0,2 1 0,-2-1 0,1 0 0,-1 0 0,1 1-1,0 0 1,0-1 0,0-1 0,0 1 0,0 0 0,-1 0 0,1-1 0,1 1-1,-1-1 1,0 1 0,0-1 0,1 0 0,-1 0 0,0 0 0,0 0 0,0 0-1,1 0 1,-1-1 0,0 1 0,0-1 0,-1 1 0,1-1 0,1 0-1,-1 0 1,0 1 0,-1-1 0,1-1 0,1 0 0,-2 1 0,1 0 0,-1 0-1,1-1 1,-1 1 0,1-2 0,61-65 27,-61 64-2,1 0 1,-1 0 0,0-1-1,-1 0 1,1 1-1,-1-1 1,1 0 0,-1 0-1,-1 1 1,0-2-1,1 2 1,-1-1 0,-1 0-1,1 0 1,-1 0-1,-1 1 1,1-1 0,0 0-1,0 1 1,-1-1-1,0 1 1,0-1 0,-1 1-1,1 0 1,-1 0-1,1 0 1,-2 0 0,1 0-1,0 1 1,-3-2-26,3 4 3,1 1 0,0-1 0,-1 1 1,0 0-1,1 0 0,-1 0 0,0 0 1,1 0-1,-1 0 0,1 1 0,-1-1 1,0 1-1,1-1 0,0 1 0,-1 0 0,1 0 1,0 0-1,-1 0 0,1 0 0,0 1 1,0-1-1,0 0 0,0 1 0,0 1 1,1-2-1,-2 1 0,2 0 0,-1 0 0,1 0 1,0 0-1,0 0 0,0 0 0,-2 3-3,-23 85-96,26-87 90,0-1 0,0 0-1,0 0 1,0 0-1,1 0 1,-1 0 0,1-1-1,-1 1 1,1 1-1,-1-1 1,1 0 0,0-1-1,1 1 1,-1 0-1,0-1 1,0 1 0,0-1-1,0 1 1,1-1-1,-1 1 1,1 0 0,0-1-1,-1 0 1,1 0-1,0 0 1,-1 0 0,2 0-1,-1 0 1,-1-1-1,1 1 1,0 0 0,0-1-1,1 0 1,-1 1-1,-1-1 1,1 0 0,0 0-1,1 0 1,-1 0-1,0 0 1,0 0 0,0-1-1,1 1 1,-2-1-1,2 0 7,31-11-1935,12-15-5495,-20 8 540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27.0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130 122 7808,'23'-4'859,"1"0"3295,-26-10-3173,-5 13-934,1 0-1,0 1 1,0 0-1,-1 0 1,1 0 0,0 1-1,-1 0 1,1 0-1,0 1 1,0 0-1,0 0 1,0 0-1,0 1 1,0 0-1,1 0 1,-1 0 0,1 1-1,0-1 1,0 1-1,0 1 1,1-1-1,-4 5-46,7-8 3,-1 1 0,1-1 0,0 0-1,0 1 1,1 0 0,-1-1 0,0 1-1,0-1 1,1 1 0,-1 0 0,1 0-1,0-1 1,-1 1 0,1 0 0,0 0-1,0 0 1,0-1 0,0 1 0,0 0 0,0 0-1,1-1 1,-1 1 0,1 0 0,-1 0-1,1-1 1,0 1 0,-1 0 0,1-1-1,0 1 1,0-1 0,0 1 0,0-1-1,1 0 1,-1 1 0,0-1 0,0 0 0,1 0-1,-1 0 1,1 0 0,-1 0 0,1 0-1,0 0 1,-1 0 0,1-1 0,0 1-1,-1-1 1,1 1 0,0-1 0,0 1-1,-1-1 1,1 0 0,0 0 0,0 0 0,1 0-3,1 0 35,0 1 1,1-1-1,-1 0 1,1 0-1,-1 0 1,0 0-1,1-1 1,-1 0 0,1 0-1,-1 0 1,0 0-1,0-1 1,0 0-1,0 1 1,0-2-1,0 1 1,0 0 0,-1-1-1,1 1 1,-1-1-1,0 0 1,1-1-1,-1 1 1,-1 0-1,1-1 1,0 1 0,-1-1-1,0 0 1,0 0-1,0 0 1,0 0-1,-1 0 1,0-1-1,0 1 1,0 0 0,0-1-1,0 1 1,-1 0-1,0-4-35,0 5 21,-1 0 0,1 0-1,-1 1 1,0-1 0,0 0 0,0 1 0,-1-1-1,1 0 1,0 1 0,-1 0 0,0-1-1,0 1 1,1 0 0,-1 0 0,0 0 0,-1 0-1,1 0 1,0 1 0,0-1 0,-1 0-1,1 1 1,-1 0 0,0 0 0,1 0-1,-1 0 1,0 0 0,1 0 0,-1 1 0,0-1-1,0 1 1,0 0 0,0 0 0,1 0-1,-1 0 1,0 0 0,0 1 0,0-1-1,0 1-20,-5 1 0,1 1 0,-1 0 0,1 1 0,-1-1 0,1 1 0,0 1 0,0-1 0,1 1 0,-1 1 0,1-1 0,1 1 0,-1 0 0,1 0 0,0 1 0,-3 4 0,7-10 0,1 0 0,-1 1 0,1-1 0,-1 0 0,1 1 0,-1-1 0,1 0 0,0 1 0,-1-1 0,1 1 0,0-1 0,0 1 0,0-1 0,0 0 0,1 1 0,-1-1 0,0 1 0,0-1 0,1 1 0,-1-1 0,1 0 0,-1 1 0,1-1 0,0 0 0,0 0 0,-1 1 0,1-1 0,0 0 0,0 0 0,0 0 0,0 0 0,0 0 0,1 0 0,-1 0 0,0-1 0,0 1 0,0 0 0,1-1 0,-1 1 0,0-1 0,1 1 0,-1-1 0,1 1 0,0-1 0,67 16 0,-62-16 25,1-1 0,0 0-1,-1 0 1,1-1-1,-1 0 1,0 0-1,0 0 1,0-1-1,0-1 1,0 1-1,0-1 1,-1 0-1,1 0 1,-1-1-1,0 0 1,-1 0 0,1 0-1,-1-1 1,0 1-1,1-4-24,-4 4 58,0-1 0,0 0 0,0 0 0,-1 0 0,0 0 1,0 0-1,-1 0 0,0 0 0,0 0 0,0 0 0,-1 0 0,0 0 0,0 0 0,-1 0 0,1 0 0,-1 0 0,0 1 0,-2-3-58,4 7 4,-1-1 0,1 1 0,-1 0-1,0 0 1,1 0 0,-1 0-1,0 0 1,0 0 0,0 0 0,1 0-1,-1 0 1,0 0 0,0 0 0,-1 1-1,1-1 1,0 0 0,0 1-1,0-1 1,0 1 0,-1-1 0,1 1-1,0-1 1,0 1 0,-1 0-1,1 0 1,0 0 0,-1 0 0,1 0-1,0 0 1,-1 0 0,1 0-1,0 0 1,-1 0 0,1 1 0,0-1-1,0 1 1,-1-1 0,1 1 0,0-1-1,0 1 1,0 0 0,0-1-1,-1 2-3,-43 35 96,-25 47-480,69-82 361,1-1 0,-1 1-1,1 0 1,0-1 0,0 1-1,0 0 1,0 0 0,0-1-1,0 1 1,0 0 0,0-1-1,1 1 1,-1 0-1,1-1 1,-1 1 0,1 0-1,0-1 1,0 1 0,0-1-1,-1 1 1,1-1 0,1 0-1,-1 1 1,0-1 0,0 0-1,0 0 1,1 0 0,-1 0-1,0 0 1,1 0-1,-1 0 1,1 0 0,0-1-1,-1 1 1,1 0 0,-1-1-1,1 1 1,0-1 0,-1 0-1,1 0 1,0 1 0,0-1-1,-1 0 1,1 0 0,0-1-1,0 1 24,32-1-5069,-1-10-137,1-2 172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38.0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125 145 8448,'0'0'640,"0"0"64,0 0 256,0 0 0,0 0-256,0 0-86,0 0-84,0-4-65,-4-68 598,3 71-1056,0 1 0,0-1 0,0 1 1,0 0-1,0-1 0,0 1 0,0 0 1,0 0-1,0 0 0,0 0 0,0 0 1,0 0-1,0 0 0,0 0 0,0 0 1,0 0-1,0 0 0,0 1 0,0-1 1,0 0-1,0 1 0,0-1 0,0 1 1,0-1-1,0 1 0,0-1 1,0 1-1,0 0 0,1-1 0,-1 1 1,0 0-1,0 0 0,1 0 0,-1 0 1,1-1-1,-1 2-11,-4 3 8,1 1 0,0 0 0,0 0 1,0 0-1,1 0 0,0 1 0,0-1 0,1 1 1,0 0-1,0 0 0,0-1 0,1 2 1,0 1-9,8 10 21,-4-18 0,-1-1 1,0 1-1,0-1 0,1 1 1,-1-1-1,0 0 0,0 0 1,1 0-1,-1 0 0,0 0 1,1-1-1,-1 1 0,0-1 1,0 1-1,1-1 0,-1 0 1,0 0-1,0 0 0,0 0 1,0 0-1,0 0 0,0-1 1,1 0-22,1-2 33,1-1 1,0 1-1,-1-1 1,0 0 0,0 0-1,-1 0 1,1-1 0,-1 1-1,0-1 1,-1 0 0,1 0-1,-1 0 1,0 0-1,-1 0 1,0 0 0,0 0-1,0-1 1,0 1 0,-1 0-1,0-1 1,-1 1 0,1 0-1,-1-1 1,0 1 0,-1 0-1,1 0-33,0 4 7,0 0 0,0 1 0,0-1 0,0 1 0,-1-1 0,1 1 0,0-1 0,0 1-1,-1 0 1,1 0 0,-1 0 0,1 0 0,-1 0 0,0 0 0,1 0 0,-1 0 0,0 1 0,1-1 0,-1 1 0,0-1 0,0 1-1,0 0 1,0-1 0,1 1 0,-1 0 0,0 0 0,0 0 0,0 1 0,0-1 0,0 0 0,1 1 0,-1-1 0,0 1 0,0 0-1,1-1 1,-1 1 0,0 0 0,-1 1-7,-59 43 14,59-41-12,0 0-1,0 0 0,0 1 0,1-1 0,-1 0 0,1 1 0,0 0 0,0-1 0,1 1 0,0 0 0,-1 0 0,2 0 0,-1 0 0,0 0 0,1 0 1,0 0-1,0 0 0,1 0 0,-1 0 0,1 0-1,3-1 85,-1-2-70,-1 0 0,1-1-1,-1 1 1,1 0 0,0-1 0,0 0 0,0 1-1,0-1 1,0 0 0,0-1 0,0 1-1,0 0 1,0-1 0,0 0 0,0 0-1,0 0 1,0 0 0,1 0 0,-1 0 0,0-1-1,0 0 1,0 0 0,0 1 0,0-2-1,0 1 1,1-1-15,4-2 67,-1 0-1,0 0 1,0-1 0,0 0-1,-1 0 1,1-1 0,-2 0-1,1 0 1,0 0 0,-1-1-1,0 1 1,-1-1 0,0 0-1,0-1 1,0 1 0,2-7-67,-6 12 10,0 0 0,0 0 0,0 1 0,-1-1 0,1 0 0,0 0 0,-1 1 0,1-1 0,-1 0 0,0 0 0,1 1 0,-1-1 0,0 1 0,0-1 0,0 1 0,0-1 0,0 1 0,-1-1 0,1 1 0,0 0 0,-1 0 0,1 0 0,-1 0 0,1 0 0,-1 0 0,1 0 0,-1 0 0,0 0 0,1 1 0,-1-1 0,0 1 0,0-1 0,1 1 0,-1 0 0,0 0 0,0-1 0,0 1 0,1 1 0,-1-1 0,0 0 0,0 0 0,0 1 0,1-1 0,-1 1 0,0-1 0,0 1 0,1 0 0,-1 0 0,-1 0-10,-4 4 0,0 0 0,0 0 0,0 0 0,1 1 0,0 0 0,0 0 0,0 1 0,1 0 0,0 0 0,0 0 0,1 0 0,0 1 0,0 0 0,1-1 0,-1 1 0,2 1 0,-1-1 0,1 0 0,1 1 0,0-1 0,0 1 0,0 0 0,1-1 0,1 7 0,-1-13 0,0 0-1,1 0 1,-1 0-1,1 1 1,-1-1-1,1 0 0,0 0 1,0 0-1,0 0 1,0 0-1,0-1 1,0 1-1,1 0 1,-1 0-1,1-1 0,-1 1 1,1-1-1,0 1 1,-1-1-1,1 0 1,0 1-1,0-1 1,0 0-1,0 0 0,0 0 1,0-1-1,0 1 1,0 0-1,0-1 1,0 0-1,1 1 0,-1-1 1,0 0-1,0 0 1,0 0-1,1 0 1,-1-1-1,0 1 1,1-1 0,2 1 14,-1-1 1,1 1-1,-1-1 1,1 0 0,-1-1-1,1 1 1,-1-1 0,0 0-1,0 0 1,0 0-1,0-1 1,0 1 0,0-1-1,-1 0 1,1 0 0,-1 0-1,0-1 1,0 1-1,1-2-14,-2 1 30,0 0 0,0 0 0,0 0 0,0-1 0,-1 1 0,0 0-1,0-1 1,0 0 0,0 1 0,-1-1 0,0 1 0,0-1 0,0 1 0,0-1-1,-1 0 1,0 1 0,1-1 0,-2 1 0,1-1 0,-1 1 0,1 0-1,-1 0 1,0 0 0,-1 0 0,0-1-30,-6-1 21,-28 2-3071,35 4-683,2 0-5611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1T09:04:52.035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  <inkml:context xml:id="ctx1">
      <inkml:inkSource xml:id="inkSrc4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9-03-11T09:06:04.371"/>
    </inkml:context>
    <inkml:brush xml:id="br1">
      <inkml:brushProperty name="width" value="0.1" units="cm"/>
      <inkml:brushProperty name="height" value="0.1" units="cm"/>
      <inkml:brushProperty name="color" value="#008C3A"/>
    </inkml:brush>
    <inkml:brush xml:id="br2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6584 5435,'0'0</inkml:trace>
  <inkml:trace contextRef="#ctx0" brushRef="#br0" timeOffset="256.45">5807 1345,'0'0,"0"0,0 0,0 0,0 0,0 0,0 0,0 0,0 0,0 0</inkml:trace>
  <inkml:trace contextRef="#ctx0" brushRef="#br0" timeOffset="257.45">1 1553,'0'0,"0"0,0 0,0 0,0 0,0 0,0 0,0 0,0 0,0 0,0 0,0 0</inkml:trace>
  <inkml:trace contextRef="#ctx0" brushRef="#br0" timeOffset="258.45">1140 1,'0'0,"0"0,0 0,0 0,0 0,0 0,0 0,0 0,0 0,0 0,0 0,0 0</inkml:trace>
  <inkml:trace contextRef="#ctx1" brushRef="#br1">898 3314 8960,'-15'-1'-28,"-11"-16"5560,24 15-5515,0 0 0,0 0 1,0 1-1,0-1 1,0 0-1,0 1 0,0 0 1,0-1-1,-1 1 1,1 0-1,0 0 0,-1 0 1,1 1-1,-1-1 1,1 0-1,-1 1 0,1 0 1,-1-1-1,0 1 1,1 0-1,-1 0 0,1 1 1,-1-1-1,1 1 1,-1-1-1,1 1 0,-1 0 1,1 0-1,-1 0 1,1 0-1,0 0 0,-1 0 1,1 1-1,0-1 1,0 1-1,0-1 0,0 1 1,0 0-18,-2 2 17,0-1-1,0 0 1,0 1 0,0 0-1,0 0 1,1 0 0,0 1-1,0-1 1,0 1 0,0-1 0,1 1-1,0 0 1,0 0 0,0 0-1,1 0 1,-1 1 0,1-1-1,0 0 1,1 1 0,-1-1-1,1 0 1,0 1 0,1 0-17,0-6 3,-1 1 1,1 0-1,0-1 1,0 1-1,0-1 1,0 1-1,0-1 1,0 1-1,0-1 1,0 1-1,0-1 1,0 0 0,0 0-1,0 1 1,0-1-1,0 0 1,0 0-1,0 0 1,0 0-1,0 0 1,0-1-1,0 1 1,1 0-1,-1 0 1,0-1-1,0 1 1,0-1-1,-1 1 1,1-1-1,0 1 1,0-1-1,0 1 1,0-1-1,0 0-3,0 1 9,5-4 8,1-1 0,-1 1 0,0-1 0,0 0 0,-1-1 0,1 1 0,-1-1 0,0 0 0,-1-1 1,1 1-1,-1-1 0,-1 0 0,1 0 0,-1 0 0,0 0 0,-1 0 0,0-1 0,0 1 0,-1-1 0,1 0 0,-2 1 0,1-1 0,-1 0 0,0 0 1,-1 1-1,0-1 0,0 0 0,0 1 0,-1-1 0,0 1 0,-1-1 0,0 1 0,0 0 0,0 0 0,-2 0-17,4 5 6,0 0 0,0 1 0,0 0 0,-1-1 0,1 1 0,0 0 0,-1 0-1,1-1 1,-1 1 0,0 1 0,1-1 0,-1 0 0,0 0 0,0 0 0,1 1 0,-1-1 0,0 1 0,0 0-1,0-1 1,0 1 0,0 0 0,1 0 0,-1 0 0,0 0 0,0 0 0,0 1 0,0-1 0,0 1 0,1-1-1,-1 1 1,0 0 0,0-1 0,1 1 0,-1 0 0,0 0 0,1 0 0,-2 1-6,-58 45 186,55-42-186,0 1 0,0 0 0,1 0 0,0 0 0,0 0 0,0 1 0,1 0 0,0-1 0,0 2 0,1-1 0,0 0 0,0 1 0,1 0 0,0-1 0,0 1 0,1 0 0,0 0 0,0 0 0,1 0 0,0 0 0,0 0 0,2 4 0,0-9 5,0-1-1,1 0 0,-1 0 1,1-1-1,0 1 0,0-1 0,-1 1 1,1-1-1,0 0 0,0 0 0,0 0 1,0 0-1,1 0 0,-1-1 0,0 0 1,0 1-1,0-1 0,0 0 1,1-1-1,-1 1 0,0 0 0,0-1 1,0 0-1,0 0 0,0 0 0,0 0 1,0 0-1,0 0 0,0-1 0,0 0-4,2-1 21,1 1 0,-1-2-1,0 1 1,0 0 0,0-1-1,-1 0 1,1 0 0,-1-1-1,0 1 1,0-1 0,-1 0-1,1 0 1,-1 0 0,0 0-1,-1 0 1,1-1-1,-1 0 1,0 1 0,0-1-1,-1 0 1,1 0 0,-2 0-1,1 0 1,0 0 0,-1 0-1,0 0 1,-1 0 0,1 0-1,-1 0 1,0 0-1,-1-1-20,1 5 4,0 0-1,0 1 1,0-1-1,0 1 0,0-1 1,-1 1-1,1-1 0,0 1 1,-1 0-1,1-1 1,-1 1-1,0 0 0,1 0 1,-1 0-1,0 0 0,1 1 1,-1-1-1,0 0 0,0 1 1,0-1-1,0 1 1,0 0-1,0 0 0,0-1 1,1 1-1,-1 1 0,0-1 1,0 0-1,0 0 0,0 1 1,0-1-1,0 1 1,0-1-1,1 1 0,-1 0 1,0 0-4,-61 36 28,58-32-23,1 1 1,-1-1 0,1 1-1,0 0 1,1 0-1,-1 0 1,1 0 0,0 1-1,1-1 1,-1 1 0,1 0-1,1-1 1,-1 1-1,1 0 1,0 0 0,1 0-1,0 0 1,0 0-1,1 7-5,1-12 1,-1 1 0,1-1 0,0 0-1,0 0 1,0 0 0,1 0-1,-1 0 1,0-1 0,1 1-1,-1-1 1,1 1 0,0-1-1,-1 0 1,1 0 0,0 0-1,0 0 1,-1-1 0,1 1 0,0-1-1,0 0 1,0 0 0,0 0-1,0 0 1,0 0 0,0 0-1,-1-1 1,1 0 0,0 1-1,0-1 1,0 0 0,0-1-1,4 0 24,-1-1-1,0 0 1,0 0 0,0-1 0,-1 0 0,1 0-1,-1 0 1,0 0 0,0-1 0,0 0 0,-1 0-1,1 0 1,-1-1 0,0 1 0,-1-1 0,0 0-1,0 0 1,0-1 0,0 1 0,-1 0-1,0-1 1,-1 1 0,1-1 0,-1 0 0,0 0-1,-1-2-23,0 7 6,-1 0 0,0 0 0,1-1 0,-1 1 0,0 0 0,0 0 0,0 0 0,-1 0 0,1 0 0,0 0 0,-1 0 0,1 0-1,-1 1 1,0-1 0,0 0 0,1 1 0,-1 0 0,0-1 0,0 1 0,0 0 0,-1 0 0,1 0 0,0 0 0,0 0 0,0 1 0,-1-1-1,1 1 1,0-1 0,-1 1 0,1 0 0,0 0 0,-1 0 0,1 0 0,-1 1 0,1-1 0,0 0 0,0 1 0,-1 0 0,1-1-1,0 1 1,0 0 0,0 0 0,0 0 0,-1 1 0,2-1 0,-1 0 0,0 1 0,0-1 0,0 1 0,1 0 0,-1 0 0,1-1-1,-1 1 1,1 1-6,-3 2-727,-9 13 608,10-13-3697,1 0-3831,2-5 3253</inkml:trace>
  <inkml:trace contextRef="#ctx1" brushRef="#br2" timeOffset="31826.53">864 2467 9088,'0'0'533,"0"0"86,0 0 42,0 0 22,0 0-214,-3-16 1259,-32-36 0,32 52-1717,0 1 0,1 0 0,-1 0 0,1 0 0,-1 0 0,1 0 1,0 0-1,-1 1 0,1-1 0,0 1 0,0 0 0,0-1 0,0 1 0,0 0 0,1 0 1,-1 0-1,1 1 0,-1-1 0,1 0 0,-1 0 0,1 2-11,0-2 2,-25 59 147,27-60-139,0-1-1,0 1 1,0 0 0,0 0 0,0 0 0,1-1-1,-1 1 1,0-1 0,0 1 0,1-1 0,-1 1-1,0-1 1,1 0 0,-1 0 0,0 0 0,1 1-1,-1-1 1,1 0 0,-1-1 0,0 1 0,1 0-1,-1 0 1,0-1 0,1 1 0,-1 0 0,0-1-1,0 0 1,1 1 0,-1-1 0,0 0 0,0 1-1,0-1 1,0 0 0,0 0 0,0 0 0,0 0 0,1-1-10,2 0 29,0 0 0,0 0 0,0-1 0,-1 1 0,1-1 0,-1 0 1,1 0-1,-1-1 0,0 1 0,0-1 0,-1 1 0,1-1 1,-1 0-1,0 0 0,1 0 0,-2 0 0,1 0 0,0-1 0,-1 1 1,0 0-1,0-1 0,0 1 0,-1-1 0,0 1 0,1-1 1,-2 0-1,1 1 0,0-1 0,-1 1 0,-1-4-29,1 2 25,-1-1 1,0 1-1,0 0 0,-1-1 1,0 1-1,0 1 0,0-1 1,-1 0-1,0 1 0,0 0 1,0 0-1,-1 0 0,0 0 1,0 1-1,0-1 0,-1 1-25,4 4 1,0 1-1,0 0 1,0-1-1,0 1 0,0 0 1,0 0-1,0 0 0,0 0 1,0 1-1,0-1 0,1 0 1,-1 1-1,0-1 0,1 1 1,-1-1-1,1 1 0,0 0 1,0 0-1,-1 0 0,1 0 1,0 0-1,1 0 1,-1 0-1,0 0 0,0 0 1,1 0-1,-1 1 0,-1 2 12,-4 7 4,0 1 1,0-1-1,2 1 0,-1 0 1,2 0-1,0 0 1,0 0-1,1 1 0,1-1 1,0 1-1,1-1 1,1 1-1,0 3-16,-1-16 12,0 1 1,1 0-1,-1 0 0,0 0 1,1-1-1,0 1 0,-1 0 0,1-1 1,0 1-1,0 0 0,0-1 0,0 1 1,0-1-1,0 1 0,0-1 1,0 0-1,1 1 0,-1-1 0,1 0 1,-1 0-1,1 0 0,-1 0 1,1 0-1,-1 0 0,1-1 0,0 1 1,0 0-1,-1-1 0,1 1 0,0-1 1,0 0-1,0 0 0,-1 1 1,1-1-1,0 0 0,0-1 0,0 1 1,0 0-1,-1-1 0,1 1 1,0 0-1,0-1 0,-1 0 0,1 0 1,1 0-13,2-2 38,0 1-1,0-2 1,0 1 0,0 0 0,-1-1 0,1 0 0,-1 0 0,0 0 0,0-1 0,0 1 0,-1-1 0,0 0-1,3-5-37,-4 2 44,0 1-1,-1-1 1,0 0-1,0 0 1,0 0-1,-1 0 1,-1 0-1,1 0 1,-1 0-1,0 1 1,-1-1-1,0 0 1,0 1-1,-1-1 1,0 1-1,0-1 1,-1 1-1,0 0 1,0 1-1,0-1 1,-1 1-1,0 0 1,-1 0-1,1 0 1,-1 1-1,-3-3-43,6 6 1,-1 0-1,0 1 1,0-1-1,1 0 1,-1 1-1,-1 0 1,1 0-1,0 0 1,0 1-1,0 0 1,0-1-1,-1 1 1,1 0 0,0 1-1,0-1 1,0 1-1,0 0 1,0 0-1,0 0 1,0 1-1,0-1 1,0 1-1,0 0 1,1 0-1,-1 0 1,1 1-1,-1-1 1,1 1 0,0 0-1,0 0 1,0 0-1,0 0 1,1 0-1,-1 1 1,1-1-1,0 1 1,0 0-1,0 0 1,1-1-1,-2 5 0,-2 3 0,1 1 0,0 0 0,0 0 0,2 0 0,-1 0 0,1 0 0,1 1 0,1-1 0,-1 1 0,2-1 0,0 1 0,1 7 0,-1-17 0,1-1 0,-1 0 0,0 1 0,0-1 0,1 0 0,0 0 0,-1 0 0,1 0 0,0 0 0,0 0 0,0-1 0,0 1 0,0-1 0,0 1 0,0-1 0,1 0 0,-1 0 0,0 0 0,1 0 0,-1 0 0,1 0 0,-1-1 0,1 1 0,0-1 0,-1 0 0,1 0 0,-1 0 0,1 0 0,0 0 0,-1 0 0,1-1 0,-1 1 0,1-1 0,-1 0 0,2 0 0,84-40 0,-83 39 13,-1 0 0,0-1-1,0 1 1,0-1 0,0 0-1,-1 0 1,1-1 0,-1 1-1,1-1 1,-1 0 0,-1 1-1,1-2 1,0 1 0,-1 0-1,0 0 1,0-1 0,0 1-1,-1-1 1,1 1 0,-1-1-1,0 0 1,0 0 0,-1 1-1,0-1 1,1 0 0,-2 0-1,1 0 1,0 1 0,-1-1-1,0 0 1,0 0 0,-2-3-13,-34-21-1410,34 27-380,1 1-2562,2 1-4501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7:12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48 8960,'0'0'170,"0"0"172,0 0 84,0 0 172,0 0-1,0 0-170,0 0-43,0 0 0,0 0 0,0 0 0,0 0 0,0 0 21,0 0 22,0 0-235,0 0-43,-5 1 64,-2 0-179,0 0 0,1 0 0,-1 1-1,0 0 1,1 0 0,-1 1 0,1 0-1,0 0 1,0 0 0,0 1 0,0 0 0,-2 2-34,2 5 0,1 3 0,5-1 0,7-3 0,63-5 0,-67-6 21,0 0 0,0 0 1,0-1-1,0 1 0,0-1 1,0 0-1,-1 0 0,1 0 1,-1 0-1,0 0 0,1 0 1,-1-1-1,0 1 0,0-1 1,0 0-1,-1 1 0,1-1 1,-1 0-1,1 0 0,-1 0 1,0 0-1,0 0 0,0 0 1,-1-1-22,-4-67 1045,-36 70-704,34 4-339,0 0 0,-1 0 0,1 0 0,0 1 0,1 0 0,-1 0 0,1 1 0,0-1 0,0 1-1,0 0 1,0 1 0,-1 1-2,5-5 0,0 0 0,0 0 0,-1-1 0,1 1 0,0 0 0,0 0 0,1 0 0,-1 0 0,0 0 0,1 1 0,-1-1 0,1 0 0,0 0 0,0 0 0,0 0 0,0 0 0,0 1 0,0-1-1,0 0 1,1 0 0,-1 0 0,1 0 0,-1 0 0,1 0 0,0 0 0,0 0 0,0 0 0,0 0 0,0 0 0,0 0 0,1-1 0,-1 1 0,1 0 0,-1-1 0,1 1 0,0-1 0,-1 0 0,1 0 0,0 1-1,0-1 1,2 1 1,0 0 0,1 0 0,-1 0 0,0 0 0,1-1 0,-1 1 0,1-1 0,0 0-1,-1-1 1,1 1 0,0-1 0,-1 0 0,1 0 0,0-1 0,-1 1 0,1-1 0,-1 0-1,1 0 1,-1 0 0,1-1 0,-1 0 0,0 0 0,1 0 0,3-2-1,-7 2 28,1-1 0,0 1 0,-1 0 0,1 0 0,-1 0 0,0-1 0,0 1-1,0-1 1,0 1 0,0-1 0,0 1 0,-1-1 0,1 0 0,-1 1 0,0-1 0,0 0 0,0 1 0,0-1 0,0 0 0,-1-2-28,1 0 59,-5-36 347,3 38-321,0 1-75,0 0 0,0 1 0,-1-1 0,1 1 0,-1-1 1,1 1-1,-1 0 0,1-1 0,-1 1 0,0 1 0,0-1 0,1 0 0,-1 1 0,0-1 0,0 1 0,0 0 0,0 0 0,0 0 0,1 0 1,-1 1-1,0-1 0,0 1 0,0 0 0,1 0 0,-3 0-10,-9 3 25,-68 18-25,73-18 0,-2 7 0,3 5 0,7-12-13,0-1 0,0 0 0,1 1 0,-1-1-1,1 1 1,0-1 0,0 1 0,0-1 0,0 1-1,1-1 1,-1 1 0,1-1 0,0 0 0,0 1-1,0-1 1,0 0 0,1 1 0,0-1 0,-1 0-1,1 0 1,1 0 13,0 0-6,0 0 1,0 0-1,0-1 0,1 1 0,-1-1 1,1 0-1,-1 0 0,1 0 1,0-1-1,0 1 0,0-1 0,0 0 1,0 0-1,0 0 0,0-1 1,0 1-1,0-1 0,1 0 0,-1 0 1,0 0-1,0-1 0,0 0 0,0 0 1,0 0-1,0 0 0,0 0 1,0-1-1,0 0 0,-1 1 0,1-2 1,-1 1-1,1 0 0,-1-1 0,0 1 1,0-1-1,0 0 0,0 0 1,0 0-1,0-1 0,-1 1 0,1-2 6,8-5 0,-7 6 1,1 0 0,-1 0 1,0 0-1,0-1 1,-1 1-1,1-1 0,-1 0 1,0 0-1,0 0 0,-1 0 1,1 0-1,-1-1 1,0 1-1,-1-1 0,1 0 1,0-4-2,-2 6 85,2-3-42,-1 6 63,-3-1 1,-9-7-86,-22-5-21,28 14 0,0 0 0,-1 0 0,1 1 0,-1-1 0,1 1 0,-1 1 0,1-1 0,0 1 0,0 0 0,0 0 0,0 0 0,0 1 0,0 0 0,1 0 0,-1 0 0,1 0 0,-3 3 0,4-3-3,1-1-1,-1 1 0,0-1 0,1 1 0,0 0 0,0 0 1,0 0-1,0 0 0,0 0 0,0 0 0,1 0 0,0 1 1,-1-1-1,1 0 0,1 1 0,-1 0 0,0-1 1,1 1-1,0-1 0,0 1 0,0-1 0,0 1 0,0 0 1,1-1-1,-1 1 0,1-1 0,0 1 0,0-1 0,1 0 1,-1 1-1,1-1 0,-1 0 0,1 0 0,0 0 0,0 0 1,1 0-1,-1 0 0,1-1 0,0 2 4,-1-2-4,0 1 1,0-1-1,0 1 0,0-1 1,1 0-1,-1 0 0,1 0 1,-1 0-1,1 0 0,0-1 1,0 1-1,-1-1 0,1 0 1,0 0-1,0 0 0,1 0 1,-1 0-1,0-1 0,0 1 1,0-1-1,0 0 0,0 0 1,1 0-1,-1 0 0,0 0 0,0-1 1,0 0-1,0 0 0,0 1 4,9-6 0,1-7 0,-10 8 36,0-1 0,0 1-1,-1-1 1,0 0-1,0 1 1,-1-1-1,0 0 1,0 0-1,0 0 1,-1 0 0,1-1-1,-1 1 1,-1 0-1,1 0 1,-1-1-36,-31-20 490,-3 20-4180,33 7-470,2 0-3733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1.1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1 380 5376,'11'-7'149,"-9"6"107,-2 1 107,0 0 21,0-20 0,0-37-165,0 14 3658,13 33-4005,203-167 533,-152 133-277,-64 44-126,1-1 0,0 0 1,-1 1-1,1-1 0,0 1 0,0-1 1,-1 0-1,1 1 0,0 0 0,0-1 1,0 1-1,0 0 0,0-1 0,0 1 1,0 0-1,0 0 0,0 0 0,0-1 1,-1 1-1,1 0 0,0 1 0,0-1 1,0 0-1,0 0 0,0 0 0,0 0 1,0 1-1,0-1 0,0 0 0,0 1 1,0-1-1,-1 1 0,1-1 0,0 1 1,0 0-1,-1-1 0,1 1 0,0 0-2,32 60 43,-30-60-36,0 0 0,0 0 0,0-1 0,1 0 0,-1 1 1,0-1-1,0 0 0,1 0 0,-1-1 0,0 1 0,0-1 0,0 0 0,1 1 0,-1-2 0,0 1 0,0 0 0,0 0 1,0-1-1,-1 0 0,1 1 0,0-1 0,-1 0 0,1 0 0,-1-1 0,1 0-7,3-1 36,68-51 263,-72 53-192,-2 2 21,0 0 0,0 0 21,0 0 86,0 0-1,0 0-84,0 0-22,0 0 0,0 0 0,0 0 0,0 0 0,0 0 0,0 0 0,0 0-128,0 0-512,0 0-1558,0 0-5716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2.5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119 333 4864,'-12'10'256,"-22"67"3925,-26-19-2024,50-51-1818,8-5-126,2-2-42,0 0 42,0 0-63,1-10-1,8-14-101,1 1 0,1 0 0,1 1 0,1 1 0,1 0 0,1 0 0,0 2 0,16-15-48,143-154 1003,-93 109-470,-79 78-426,-2 1-406,0 0-1685,0 0-704,0 0-1408,0 0 256,0 0 2155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3.5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1 550 3712,'3'-1'-64,"65"-32"8201,-44 7-8253,39-73 991,-25 57-671,3 2 0,1 1 0,1 3 0,3 1 1,1 2-1,1 3 0,11-4-204,-52 30 29,24-15 156,1 1-1,1 2 1,0 1 0,35-11-185,-52 23 188,-12 3-3960,-4 0-3801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5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1 455 4864,'16'-8'4891,"3"-16"-4822,-10 11 240,176-157 980,-102 100-829,132-99 458,-215 169-912,0 0-1,0 1 1,0-1 0,0 0 0,0 0 0,0 1 0,-1-1 0,1 0 0,0 1 0,0-1 0,0 0-1,0 0 1,0 1 0,0-1 0,0 0 0,0 1 0,0-1 0,0 0 0,0 1 0,0-1 0,0 0 0,1 0-1,-1 1 1,0-1 0,0 0 0,0 0 0,0 1 0,0-1 0,1 0 0,-1 0 0,0 1 0,0-1-1,0 0 1,1 0 0,-1 0 0,0 1 0,0-1 0,1 0 0,-1 0 0,0 0 0,0 0 0,1 0-1,-1 0 1,0 0 0,0 1 0,1-1 0,-1 0 0,0 0 0,1 0 0,-1 0 0,0 0 0,0 0 0,1 0-1,-1 0 1,0 0 0,1-1 0,-1 1 0,0 0 0,1 0-6,-17 36-729,11-25-597,-1 2-6183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6.1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0 516 7168,'2'0'72,"1"-1"0,-1 1 0,0 0 0,0-1 0,1 1 0,-1-1 1,0 0-1,0 1 0,0-1 0,0 0 0,0 0 0,0-1 0,0 1 0,0 0 0,-1-1 0,1 1 1,0-1-1,-1 0 0,1 1 0,-1-1 0,1 0 0,-1 0 0,0 0 0,0 0 0,0 0 0,0 0 1,0 0-1,0-1-72,14-21 690,10-5-168,2 1 0,1 1 1,2 1-1,0 2 0,8-4-522,76-65 589,-93 74-488,191-156 801,-204 171-3697,-8 4-4906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7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383 1 6656,'0'0'896,"0"0"-22,0 0-63,0 0-22,0 0-298,-4 7-43,-327 484 2624,285-416-3285,44-72-1707,2-3-6144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08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247 59 5120,'0'0'405,"0"0"107,0 0 107,-3-1-22,-56-34 3670,58 35-4244,-1 0 1,-1 0-1,1 0 1,1 1-1,-1-1 0,0 0 1,1 1-1,-2 0 1,2-1-1,-1 1 1,0 1-1,1-1 1,0-1-1,-1 1 1,0 0-1,0 1 1,1-1-1,0 0 1,0 0-1,0 0 1,0 1-1,0-1 1,0 1-1,-1-1 0,1 1 1,0 0-1,1 0 1,-1-1-1,1 1 1,-1 0-1,1 0-23,-2 1 19,0 3-17,-1-1-1,1 0 0,1 0 1,0 2-1,0-2 0,0 0 1,0 1-1,1 0 0,0-1 1,0 2-1,0-2 0,1 0 1,0 1-1,0 0 0,0-1 1,1 2-2,5 4 0,6 0 0,0-9 0,1-6 106,6-56 65,-20 56-137,2 1 0,-2 0-1,1 0 1,-1-1 0,0 0 0,0 1 0,0 0 0,-1 0-1,1-1 1,-2 0 0,1 1 0,0 0 0,0 0 0,0 0 0,-1-1-1,1 1 1,-1 1 0,0-1 0,0 0 0,0 1 0,0-2-1,0 2 1,-2 0 0,2-1 0,0 1 0,-1 0 0,-1 1-1,2-1 1,-3-2-34,-1 4 24,1 2-1,0-1 1,0 0-1,0 0 1,1 0-1,-2 1 1,2-1-1,0 1 0,-1 0 1,1 1-1,-1-1 1,1 2-1,1-1 1,-2-1-1,2 2 1,0-1-1,-1 0 1,1 2-1,0-2 1,-1 1-1,2 0 1,-1 1-1,1-1 0,-1 0 1,2 0-1,-1 0 1,1 2-1,-1-2 1,1 1-1,1-1 1,-1 2-1,1-2 1,-1 1-1,1-1 1,1 2-1,-1-2 0,0 1 1,1 1-1,0-2 1,0 0-1,1 1 1,-1 0-1,1-1 1,1 0-1,-1 1 1,0-2-1,1 2 1,0-1-1,0 0 1,2 1-24,-2-1 17,-1-2 0,0 1 1,0-1-1,0 0 1,2 0-1,-2 0 1,1 0-1,-1 1 1,2-2-1,-1 1 1,0-1-1,1 1 0,-1-1 1,0 0-1,1 0 1,-1-1-1,0 1 1,0-1-1,1 1 1,0-1-1,0 0 1,-1 0-1,0 0 0,0-1 1,2 1-1,-2-1 1,0 0-1,1 1 1,-1-1-1,0-1 1,1 1-1,-1 0 1,-1-1-1,1-1 0,1 2 1,-2-1-1,1 0 1,-1 0-1,2-1 1,-2 1-1,0 0 1,0-1-1,1 0 1,0-2-18,-2-2 34,1 0 1,-1 0-1,0 0 1,1-1-1,-2 1 1,0-1 0,0 0-1,-2 1 1,1-1-1,0 2 1,0-2-1,-1 1 1,0 0 0,-2-1-1,2 2 1,-1 0-1,0-2 1,-2 2-1,1-1 1,-1 1 0,1 1-1,-2-2 1,2 2-1,-1 0 1,-1 0-1,-1 0 1,2 1 0,-2-1-1,-4 0-34,9 4 3,0 0 0,0-1 0,-2 1 0,2 0 0,0 0 0,-1 1 0,0 0 0,0-1-1,1 1 1,-1 0 0,0 0 0,1 0 0,-1 0 0,1 1 0,-2-1 0,2 1 0,-1 0 0,1-1 0,0 1 0,-1 1 0,0-1-1,1 0 1,0 1 0,-1-1 0,1 0 0,0 1 0,0 0 0,0-1 0,0 1 0,0 0 0,-1 2-3,-41 70 58,43-70-60,1 1 0,0-1 0,0 0 0,0 2-1,0-2 1,1 0 0,0 1 0,0 0 0,0-1-1,0 0 1,2 0 0,-2 1 0,1-1 0,0 0-1,1 0 1,0 1 0,-1-2 0,1 1 0,0-1-1,1 0 1,-1 0 0,0 1 0,2-1 0,-2-1-1,1 1 1,0-1 0,0 0 0,0 0-1,2 1 3,-4-1-1,2 0-1,-1 0 0,0-1 1,0 1-1,1-1 0,0 0 0,-1 0 1,1 0-1,-1 0 0,1 0 0,0-1 1,-1 1-1,1-1 0,0 0 1,0 0-1,-1-1 0,1 1 0,0-1 1,0 1-1,-1-1 0,1 0 0,0 0 1,-1-1-1,0 1 0,0-1 1,1 1-1,-1-1 0,0 0 0,0-1 1,0 1-1,0 0 0,-1-1 0,1 1 1,0-1-1,-1 0 0,0 0 0,0-2 2,3-3 24,-1-1-1,0 0 0,-1-1 1,-1 2-1,0-2 0,1 1 0,-2-1 1,0 1-1,-1-1 0,0 0 0,0-4-23,-1 11 8,1 0-1,0-1 0,0 1 0,-1 0 0,-1 0 0,1 0 0,0 0 0,0-1 0,0 1 1,0 1-1,-1-1 0,1 0 0,-2 1 0,1 0 0,0-2 0,0 2 0,0 0 0,-1 0 1,1 0-1,-1 0 0,1 0 0,-1 0 0,0 1 0,0-2 0,1 2 0,-2 0 0,1-1 1,0 2-1,-1-1 0,1 0 0,0 0 0,0 1 0,-1 0 0,1-1 0,0 1 0,-2 0-7,-3 2 6,2-1-1,-2 1 0,2 0 1,-2 2-1,1-1 0,1 0 1,-1 0-1,0 1 0,1-1 1,0 2-1,0 0 0,0-1 1,1 1-1,-1 1 0,2-1 1,-2 0-1,2 2 0,1-1 1,-2 0-1,2 1 0,0-1 1,-1 0-1,1 1 0,0 2-5,2-5-2,-1 0-1,1 0 0,0 0 0,0 0 0,1-1 0,-1 2 0,1-1 0,0 0 0,0 0 0,0 1 0,1-2 1,-1 1-1,1 0 0,0 0 0,0 0 0,1 0 0,0 0 0,-1-1 0,1 1 0,0 0 0,0-1 0,1 1 1,-1-1-1,0 0 0,1 1 0,1-2 0,-2 1 0,1 0 0,0-1 0,1 0 0,0 0 0,-1 0 1,1 1-1,0-1 0,-1-1 0,2 1 0,-1-1 0,0 0 0,0 0 0,0 0 0,1-1 0,-2 1 0,2-1 1,3 0 1,-3-1-153,-1-1 0,2 0 0,-2 0 0,0 0-1,1 0 1,-2-2 0,2 2 0,-1-1 0,-1 0-1,2 0 1,-2 0 0,0-2 0,1 2 0,-2-1-1,1 0 1,-1-1 0,2 1 0,-2 0 0,0 0-1,-1 0 1,1-1 0,-1 0 0,1 1 0,-1-1-1,0 0 1,0 0 0,-1 1 0,0-1 0,0 0-1,0 0 1,-1 1 0,1-1 0,-1 0 0,0 0-1,-1 1 155,-3-7-8042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0:58.5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454 7 8192,'-1'0'67,"-1"-1"0,1 0 0,0 0 0,0 1 0,-1-1 0,1 1-1,0-1 1,-1 1 0,1 0 0,0-1 0,-1 1 0,1 0 0,-1 0 0,1 0 0,0 0 0,-1 0 0,1 0 0,-1 1 0,1-1 0,0 0 0,-1 1 0,1-1 0,0 1 0,-1-1 0,1 1 0,0 0 0,0-1 0,0 1 0,-1 0 0,1 0 0,0 0-1,0 0 1,0 0 0,0 0 0,1 0 0,-2 1-67,-198 204 3094,93-105-2162,10-10-3955,94-86-2140,17-12-1151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0.0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547 4 8320,'0'0'405,"0"0"128,0 0 214,0 0 42,0 0-319,-12-4 404,-59 30-173,60-19-612,-36 21 159,1 3 0,2 1 0,2 2 0,0 2 1,3 2-1,-20 25-248,-53 79-1724,102-130-1071,-1-2-3903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1.1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551 2 8448,'13'0'0,"-5"-1"21,-6 0 86,-2 1 42,0 0 107,0 0 128,0 0 128,0 0 107,0 0-22,0 0-149,-3 3 21,-91 78 548,-4-4 0,-79 46-1017,7-18-7495,138-87 1074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2.0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665 0 6912,'-3'0'128,"-63"26"3648,34-8-3328,-80 43 455,2 4 0,4 5 0,-46 42-903,112-85-2095,13-9-4194,11-8 2492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3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416 0 10240,'-35'40'0,"-23"21"448,-3-2 0,-2-2 0,-3-3 0,-33 18-448,75-53-2048,14-11-4736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4.1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331 48 5632,'29'-29'149,"-29"29"-82,-1 0 0,1 0-1,-1 0 1,1 0 0,0 0 0,-1 0-1,1 0 1,-1 0 0,1 0 0,0 0-1,-1-1 1,1 1 0,0 0 0,-1 0-1,1 0 1,0 0 0,-1-1 0,1 1-1,0 0 1,-1 0 0,1-1 0,0 1-1,-1 0 1,1-1 0,0 1 0,0 0-1,0-1 1,-1 1 0,1 0 0,0-1-1,0 1 1,0 0 0,0-1 0,0 1-1,-1-1 1,1 1 0,0 0 0,0-1-1,0 1 1,0-1 0,0 1-1,0 0 1,0-1 0,0 1 0,1-1-1,-1 1 1,0 0 0,0-1 0,0 1-1,0 0 1,0-1 0,1 1 0,-1 0-1,0-1 1,0 1 0,1 0 0,-1-1-1,0 1 1,1 0 0,-1 0 0,0-1-1,0 1 1,1 0 0,-1 0 0,1 0-1,-1-1 1,0 1 0,1 0 0,-1 0-1,1 0-66,-29 8 171,-100 116 618,0-5-212,69-73-6381,45-36-254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5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760 13 6144,'-43'-12'917,"42"12"-469,1 0-128,0 0 0,0 0-128,-3 0 21,-26 8 272,0 1-1,0 1 0,1 2 1,1 1-1,-26 15-484,-83 37 1141,-207 35-2293,304-89-6229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11:06.2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747 1 8192,'0'0'128,"0"0"21,0 0 86,0 0 42,0 0 107,0 0 64,0 0-149,0 0-43,0 0 21,-3 0 150,-68-1 618,0 3 0,0 4 1,0 2-1,-20 8-1045,80-14-106,-36 8 232,1 3-1,0 1 1,1 2-1,-19 10-125,-31 36-4343,81-49-3379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10.8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237 110 4096,'0'0'1024,"4"-10"621,-5 6 2960,0 1-4551,-1 1 0,-1 0 0,0 0 0,1 0 0,0-1 0,-1 2 0,0-1 0,0 0 0,0 1 0,1 0-1,-2 0 1,1 0 0,0 0 0,0 0 0,0 0 0,0 1 0,0-1 0,-1 1 0,1 0 0,0 0 0,-1 0 0,1 0 0,0 0 0,-1 1-1,1 0 1,0-1 0,0 1 0,-1 0 0,2 0 0,-1 1 0,-1-1 0,2 0 0,-1 1 0,1 0 0,-2 1 0,0 0-54,1-1 38,-2 0 0,2 0 1,0 0-1,-2 1 1,2-1-1,0 2 0,0-1 1,0 0-1,0 0 1,1 0-1,-1 0 0,0 2 1,1-2-1,1 1 1,-1-1-1,-1 1 0,2 1 1,0-1-1,0 0 1,0-1-1,0 2 0,1-1 1,-1 0-1,1 0 1,0 0-1,0 1 0,1-1 1,-1 0-1,1 0 1,0 3-39,2-5 37,1 0 0,-2 0 1,1 0-1,1-1 0,-1 1 1,0-1-1,2 0 0,-2 1 1,0-1-1,0 0 0,2 0 1,-2-1-1,0 0 0,2 1 1,-2-1-1,0 0 0,2-1 1,-2 1-1,1-1 0,-1 1 1,1-1-1,0 0 0,-1-1 1,3-1-38,-3 0 31,-2-1 1,0 1 0,0-2-1,0 1 1,0 1 0,-1-1 0,0 0-1,1 0 1,-1 0 0,0 0-1,-1 1 1,1-1 0,-1-1-1,0 2 1,1-1 0,-2 1 0,1-1-1,0 0 1,-2 0 0,2 1-1,-1 0 1,0 0 0,0-2 0,-1 2-1,0 1 1,1-1 0,-1 0-1,-1 1 1,2-1 0,-1 0 0,-1 1-1,1 0 1,-1 0 0,0 0-1,1 1 1,-1-1 0,-1 0-32,1 4 7,-2-1 0,2 1 1,0 0-1,-1 0 0,1 0 1,-1 0-1,2 2 0,-1-2 1,0 1-1,0 0 0,1 0 1,-1 0-1,1 2 1,1-2-1,-1 1 0,-1-1 1,2 1-1,0 1 0,0-1 1,-1 0-1,2 0 0,-1 2 1,1-2-1,0 0 0,0 1 1,1 0-1,-1-1 0,1 1 1,0-1-1,0 2 0,0-2 1,1 2-9,18 35 1,-18-39 5,1 0-1,-1 0 1,1-1-1,0 0 1,-1 0-1,2 0 1,-1 0-1,0 0 0,0 0 1,0-1-1,1 1 1,-1-1-1,0 1 1,0-1-1,1 0 1,-1 0-1,0 0 1,0 0-1,0 0 0,1 0 1,-1 0-1,0-1 1,0 1-1,0-1 1,1 1-1,-1-1 1,-1 0-1,1 0 0,0 0 1,0 0-1,1 0 1,-2 0-1,1 0 1,-1-2-1,1 2 1,0-1-6,3-2 17,-1 0 0,1 0 0,-2-1 0,0 1 0,1-1 0,-1 1 0,0-2 0,1 2 0,-2-1 0,0 0 0,0-1 0,-1 1 0,1-1 0,0-1-16,-1 1 32,-1 1 0,-1-2 0,1 2 0,-2-1 0,1 0 0,0 0 0,0 1 0,-1-1 0,0 0 0,0 1 0,-1 0 0,1-1 0,-1 1 0,0 0 0,-2 0-32,4 2 11,0 1-1,-1 0 0,1 1 0,-1-1 0,0 1 0,1-1 0,-1 1 1,0 0-1,1-1 0,-2 1 0,1 0 0,0-1 0,1 1 1,-1 0-1,0 1 0,-1-1 0,1 0 0,0 1 0,0 0 0,0-1 1,-1 1-1,1 0 0,-1 0 0,1 0 0,-1 0 0,1 0 0,0 1 1,0-1-1,0 1 0,-1-1 0,1 1 0,0 0 0,0-1 0,0 1 1,0 1-1,0-1 0,0 1 0,0-1 0,1 0 0,-1 1 0,-1 0-10,-2 3 0,-1 2 0,1-1 0,0 1 0,1 0 0,0 0 0,-1-1 0,2 2 0,0-1 0,-1 2 0,2-2 0,0 1 0,0 0 0,1-1 0,0 2 0,-1-1 0,2 0 0,0 0 0,0 1 0,0-2 0,2 1 0,0 0 0,-1 0 0,1 0 0,1 2 0,-2-8 0,1 0 0,-2 1 0,1-1 0,0 0 0,0 0 0,0 0 0,0 0 0,0-1 0,1 1 0,-1 0 0,2-1 0,-2 2 0,1-2 0,-1 0 0,1 1 0,0-1 0,0 0 0,0 0 0,0 0 0,0 0 0,0 0 0,1-1 0,-1 1 0,0 0 0,0-1 0,0 0 0,1 1 0,-1-1 0,0 0 0,1 0 0,-1 0 0,1 0 0,-1-1 0,0 1 0,0-1 0,1 1 0,-1-1 0,0 1 0,0-1 0,75-51 0,-71 45 21,-2 0 0,1-2 0,-2 1 0,0-1 0,0 1 0,1-1 0,-2 0 0,0 0 0,-1 1 0,0-2 0,0 1 0,-1 0 0,0 0 0,-1-1-21,1 6 11,0 0 0,0 0 0,-1-1 1,0 1-1,0 0 0,0 0 0,0 0 1,-1-1-1,1 1 0,-2 0 0,1 1 0,0-2 1,0 2-1,-2-1 0,2 1 0,-1 0 0,0 0 1,-1-1-1,1 1 0,0 0 0,-1 1 1,0 0-1,1-1 0,-2 1 0,1-1 0,-1 2 1,2-1-1,-1 1 0,-3-1-11,2 3 6,0 0 0,0 0-1,0 1 1,0-1 0,0 2 0,1-1-1,-1 0 1,0 1 0,1-1 0,-1 1-1,2 0 1,-1 1 0,-1-1 0,2 1-1,0-1 1,-1 1 0,1 1-1,0-1 1,0 0 0,0 0 0,1 0-1,0 1 1,0 0 0,0-1 0,0 2-1,0 1-5,-2 3-7,0 1 0,1 0 0,0-1 0,1 1 0,-1-1 0,2 2 0,0-2 0,0 2-1,1-1 1,1 0 0,0 0 0,0-1 0,2 2 0,-1-1 0,1 0 7,-2-9-1,0 0 1,0 1-1,0-2 0,2 1 1,-2 0-1,0-1 0,1 1 1,-1-1-1,1 1 1,-1-1-1,2 0 0,-2 0 1,1 2-1,0-2 0,0 0 1,1 0-1,-1-1 1,0 1-1,0 0 0,0-1 1,1 1-1,-1-1 1,0 0-1,0 1 0,0-1 1,1 0-1,-1 0 0,0-1 1,0 1-1,0 0 1,1-1-1,-1 1 0,0-1 1,0 1-1,0-1 0,1 0 1,-1 0-1,0 0 1,-1-1-1,1 1 0,1-1 1,-2 1-1,1-1 1,72-68 5,-71 66 6,-1 0 0,0 0-1,2-1 1,-3 1 0,1 0-1,0 0 1,-1-2 0,0 2-1,0-1 1,1 1 0,-2-2-1,0 2 1,1-1 0,-2 0-1,1 0 1,0 0 0,-2 1-1,1-1 1,0 0 0,0 0-1,-1 1 1,1 0 0,-1-1-1,-1 1 1,1 0 0,-3-3-11,4 5 9,-2-1-1,2 1 1,-1 0 0,0 0 0,1 0 0,-1 1 0,-1-1 0,1 0-1,0 1 1,-1 0 0,1-1 0,-1 0 0,1 1 0,-1 0-1,1 1 1,-2-1 0,2 0 0,0 1 0,-1-1 0,0 1 0,0 0-1,0 0 1,1 0 0,-2 0 0,2 1 0,-1-1 0,1 0-1,-2 1 1,2 0 0,0 0 0,-1-1 0,0 1 0,1 1 0,0 0-1,-1-1 1,0 1 0,1-1 0,0 1 0,0-1 0,1 1-1,-3 0-8,-1 5-13,-2-1 0,2 0 0,-1 1 0,1 0 0,0 0 0,1 0 0,0 0 0,0 2 0,1-2 0,0 1 0,0 0 0,0 0 0,2 1 0,-1-2 0,1 2 0,0-1 0,1 0 0,0 9 13,2-14-6,0 0 0,0-1 0,0 0 0,1 1 0,0-1 0,-1-1 0,1 1 0,0 0 0,0 1 0,-1-2 0,1 0 0,1 1 0,-1-1 0,0 0-1,1-1 1,-1 1 0,0 0 0,1-1 0,-1 1 0,0-1 0,0 0 0,1 0 0,-1 0 0,0-1 0,1 1 0,-1-1 0,0 0 0,1 0 0,-1 0 0,0 0 0,-1 0 0,2 0 0,-1-2 0,0 2 0,0-1 0,0 0 0,-1 0 0,0 0 0,2-1 6,26-30-2393,2-28-6848,-22 40 6710,18-35 803,13-30 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24.1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288 115 7680,'-4'0'143,"0"0"-1,-1-1 1,1 1 0,-1-1-1,2 1 1,-1-1 0,-1 0 0,1-1-1,1 1 1,-2-1 0,2 1 0,-1-2-1,0 1 1,1 0 0,0-1 0,-1 1-1,1 0 1,0-2-143,-6-3 119,3 6-20,2 1 1,-2-1-1,2 1 1,-1-1 0,0 1-1,0 1 1,-1-1-1,2 1 1,-2-1-1,2 1 1,-1 1-1,0-1 1,0 2 0,1-2-1,0 1 1,-1 0-1,1 1 1,-1-1-1,1 1 1,0 0 0,0 0-1,1 1 1,-4 1-100,-11 7 142,12-9-120,1 0 1,-1 0-1,2 1 1,-2 0 0,2 0-1,-1 0 1,1 0-1,0 1 1,-1 0-1,2-1 1,-1 1 0,0 1-1,2-1 1,-1 0-1,1 0 1,-2 2 0,2 1-23,3-5 14,0 0 1,1 0-1,0 0 1,0-1 0,0 0-1,0 1 1,0-1 0,1 0-1,-1 1 1,0-1 0,0 0-1,1 0 1,0-1-1,0 1 1,-1-1 0,1 0-1,1 1 1,-1-1 0,-1-1-1,2 1 1,-1 0-1,0-1 1,0 2 0,1-2-1,-1 0 1,0 0 0,1 0-1,-1 0 1,0 0-1,1-2 1,-1 2 0,0-1-1,-1 0 1,2 0 0,1-1-15,3-2 48,-1 1 1,-1-1 0,0-1-1,0 0 1,0 1 0,0-1-1,0-1 1,-2 0 0,2 1-1,-2-2 1,1 1 0,-1 0-1,-1-1 1,1 1 0,-1-1-1,0 0 1,-1 0 0,1-1-1,-1 1 1,-1 0 0,1-1-1,-2 1 1,1-1 0,-1 1-1,0 0 1,0-1 0,-1 1-1,0-1 1,-1 1 0,1 0-1,-1-1 1,-2 0-49,4 7 9,0 0 0,0-1 1,0 1-1,0-1 0,0 0 1,-1 1-1,1 0 0,-1-1 1,1 1-1,-1 0 0,1-1 1,-1 1-1,0 0 0,1 0 0,-1 0 1,0 0-1,-1 0 0,1 0 1,0-1-1,0 1 0,0 0 1,0 0-1,0 1 0,-1-1 1,1 0-1,-1 1 0,1-1 1,0 1-1,-1-1 0,1 1 0,0-1 1,-1 1-1,1 0 0,-2 0 1,2 0-1,0 0 0,-1 0 1,1 0-1,0 0 0,-1 0 1,0 1-1,1-1 0,-1 0 0,1 1 1,0-1-1,-1 1 0,1-1 1,-1 1-1,1 0 0,0 0 1,0-1-1,0 1 0,0 0 1,0 1-1,-1-1-9,-3 2 25,-2 0-15,0 0 0,-1 1 0,2 1 0,-1-1 0,0 0 0,1 1 0,0-1 0,0 2 0,0 0 0,1-1 0,0 2 0,1-1 0,-2 0 0,3 1 0,-1 0 0,0 0 1,1 0-1,0 0 0,1 1 0,-1-1 0,1 0 0,0 1 0,1 5-10,3-9 30,0-1 0,0 1 0,2-1 0,-2 1 1,1-1-1,1 1 0,-1-2 0,0 1 0,2 0 0,-2-1 1,1 2-1,0-2 0,0 0 0,0 0 0,0-1 0,0 1 1,0-1-1,1 0 0,-1 0 0,2 0 0,-2 0 0,1-1 1,-1 0-1,0 0 0,2 0 0,-2 0 0,1-1 0,-1 1 0,5-2-30,-5 0 52,1 0-1,-1 1 1,1-2-1,-2 1 0,1 0 1,0-2-1,0 1 1,-1 0-1,1 0 0,-1 0 1,0 0-1,-1-2 1,2 2-1,-2-1 0,0 1 1,1-1-1,-1-1 1,0 1-1,0 0 0,-1 0 1,0-1-1,1-2-51,-1 0 37,1-1-1,-1 1 1,-1 1-1,0-2 1,0 1 0,0-1-1,-1 2 1,-1-1-1,0-1 1,1 2-1,-1-2 1,0 2 0,-2-1-1,0-3-36,-4 4 21,-69 38-21,74-30-2,0 0-1,-2 0 0,2 1 0,0-1 1,0 1-1,0 1 0,0-1 0,1-1 0,-1 2 1,0-1-1,1 0 0,0 1 0,1 0 0,-2-1 1,2 1-1,-1 0 0,1 0 0,0 0 1,0 0-1,1 0 0,-1-1 0,1 2 0,0-1 1,0 0-1,0 0 0,1 1 0,-1-1 1,1-1-1,0 1 0,0 0 0,0 1 0,0-2 1,1 1-1,0-1 0,0 1 0,0 0 0,0-1 1,1 0-1,0 0 0,0 0 0,-1 0 1,2 1-1,-1-2 0,0 1 0,0-1 0,3 2 3,1 0-7,-5-2 12,-1-1 0,0 0-1,1 0 1,-1 0 0,1 0 0,1-1-1,-2 1 1,1 0 0,0-1 0,-1 1-1,1-1 1,1 1 0,-2-1 0,1 0-1,0 0 1,0 0 0,1 0 0,-2 0-1,1 0 1,0 0 0,0 0-1,-1-1 1,2 1 0,-1-1 0,-1 0-1,1 1 1,0-1 0,-1 0 0,2 0-1,-2 0 1,1 0 0,-1 0 0,0-1-1,1 1 1,-1-1 0,1 1 0,-1 0-1,0-1 1,0 1 0,0-1 0,0 1-1,0-2-4,16-26-4927,-16 26 297,-1 3-1620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9:06:25.6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188 82 10240,'0'0'384,"0"0"0,0 0 21,0 0 64,0 0-42,0 0 64,0 0 42,0 0 22,0 0-235,0 0-86,0 0-63,0 0 42,0 0-63,-6-2-44,0 0-97,1 0 0,-2 1-1,2-1 1,-2 1 0,2 0-1,-2 1 1,0-1 0,2 1-1,-2 0 1,1 1 0,0-1-1,-1 1 1,1 0 0,0 1-1,0-1 1,0 1 0,1 0-1,-2 1 1,2 0 0,-1 0-1,2 0 1,-2 0 0,1 0-1,0 1 1,1 1 0,-2-1-1,2 0 1,1 0 0,-2 1-1,2 0 1,0 0 0,-4 5-9,10-1 0,5-7 39,0 0 0,-2 1 1,2-1-1,0-1 1,1 0-1,-2 0 1,1-1-1,0 0 1,-1 0-1,1-1 1,0 0-1,0 0 1,-1-1-1,1 0 1,0-1-1,-1 1 0,0-1 1,1 0-1,-2 0 1,6-5-40,-9 8 31,0-1 0,-1 0 1,0 0-1,1 0 0,-1-1 1,-1 1-1,1 0 0,0-1 0,0 1 1,0-1-1,0-1 0,-1 2 1,1-1-1,-1 0 0,0 0 0,0 0 1,0 0-1,1 0 0,-1 0 1,0-1-1,0 0 0,-1 1 0,1 0 1,-1 0-1,0-1 0,1 1 1,-1 0-1,0-1 0,-1 0 0,1 1 1,0 0-1,0-1 0,-1 1 1,0 0-1,1 0 0,-1-1 1,0 1-1,-1 0 0,1 0 0,0 0 1,0 0-1,-1 0 0,1 0 1,-1-1-1,-2 0-31,2 2 10,-1-1 0,0 1 0,0 0 0,0 0 1,0 1-1,-1-1 0,1 1 0,0-1 0,0 1 0,-1 0 1,1 0-1,0 0 0,-1 0 0,1 1 0,0-1 0,-1 1 0,2 0 1,-1 0-1,0 0 0,-1 0 0,-1 2-10,-3-1 1,1 2 0,0-1 0,0 1 0,1 0 0,-1 1 1,0-1-1,2 1 0,-2-1 0,2 2 0,-1 0 0,2-1 0,-2 2 0,2-1 0,-1 0 0,2 1 0,-1-1 0,0 1 0,1 0 0,1 0 0,-2 6-1,4-12 0,-2 0 0,2 1 0,0-1 0,0 0 0,0 0 0,0 1 0,0-1 0,0 0 0,2 1 0,-2-1 0,0 1 0,1-1 0,-1 0 0,0 1 0,1-1 0,0 0 0,-1 0 0,1 0 0,0 0 0,-1 0 0,1 0 0,0 0 0,0 0 0,0 0 0,1 0 0,-1-1 0,0 1 0,0 0 0,0 1 0,0-2 0,0 1 0,0-1 0,1 1 0,0-1 0,-1 0 0,0 1 0,0-1 0,1 0 0,-1 0 0,0 0 0,1 0 0,0 0 0,-1 0 0,0 0 0,1 0 0,0-1 0,64-17 0,-60 15 36,-1-1-1,1 0 0,-2 0 0,2 0 0,-2-1 0,1 1 0,-1 0 0,-1-1 0,2-1 0,-2 1 0,0 0 0,1 0 0,-2-1 0,1 0-35,-23-69 512,-2 50-469,20 25-39,1-1-1,-1 1 1,1 0 0,-2-2 0,1 2-1,1 0 1,-1 0 0,0 0 0,1 0 0,-2 2-1,2-2 1,-1 0 0,0 1 0,1-1-1,-1 1 1,0-1 0,0 1 0,1 0 0,0 0-1,-1 0 1,1 0 0,0 0 0,-2 0-1,2 0 1,0 0 0,0 0 0,0 0 0,0 1-4,-1-1 0,-29 48-3242,40-44-5769,13-19 6566,1-17 1059,0-4-321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7AB5A-4673-463C-B428-D9047DB15A65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81A5E-BBB9-4A3B-A0E8-2655DE429B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3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1A5E-BBB9-4A3B-A0E8-2655DE429B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7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0BBC-F610-4F5F-9B14-883B0E106004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8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6792-866C-4ADE-8EBD-F427EBFA8BA9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25C0-B546-47BB-B82C-DD148134EFD5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1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015F-D237-4262-AB37-2CF5105861C5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8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97844-6C57-4717-969C-E21939588925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2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BB35-D24F-4556-8C77-6BEE45F51BFB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9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D30E-D16E-4A1C-8570-5DE9C75A9496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7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3124-D6D3-4BA1-9A67-5066ECAE8516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D444-F02A-4D6E-AFB5-E3747D4C4639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6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224-CA9D-49C5-8335-936A6C52EF9F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7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4BFD-F7D5-4D93-A347-7DF5CE1F9442}" type="datetime1">
              <a:rPr lang="en-US" smtClean="0"/>
              <a:t>3/8/2023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1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2CC9FD8-001A-4224-846E-CCA4734FB11C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8511D1B-E4DB-470C-AB1C-194405D59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5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customXml" Target="../ink/ink30.xml"/><Relationship Id="rId42" Type="http://schemas.openxmlformats.org/officeDocument/2006/relationships/customXml" Target="../ink/ink34.xml"/><Relationship Id="rId47" Type="http://schemas.openxmlformats.org/officeDocument/2006/relationships/image" Target="../media/image34.png"/><Relationship Id="rId50" Type="http://schemas.openxmlformats.org/officeDocument/2006/relationships/customXml" Target="../ink/ink38.xml"/><Relationship Id="rId55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9" Type="http://schemas.openxmlformats.org/officeDocument/2006/relationships/image" Target="../media/image250.png"/><Relationship Id="rId11" Type="http://schemas.openxmlformats.org/officeDocument/2006/relationships/image" Target="../media/image16.png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37" Type="http://schemas.openxmlformats.org/officeDocument/2006/relationships/image" Target="../media/image29.png"/><Relationship Id="rId40" Type="http://schemas.openxmlformats.org/officeDocument/2006/relationships/customXml" Target="../ink/ink33.xml"/><Relationship Id="rId45" Type="http://schemas.openxmlformats.org/officeDocument/2006/relationships/image" Target="../media/image33.png"/><Relationship Id="rId53" Type="http://schemas.openxmlformats.org/officeDocument/2006/relationships/image" Target="../media/image37.png"/><Relationship Id="rId5" Type="http://schemas.openxmlformats.org/officeDocument/2006/relationships/image" Target="../media/image13.png"/><Relationship Id="rId10" Type="http://schemas.openxmlformats.org/officeDocument/2006/relationships/customXml" Target="../ink/ink18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4" Type="http://schemas.openxmlformats.org/officeDocument/2006/relationships/customXml" Target="../ink/ink35.xml"/><Relationship Id="rId52" Type="http://schemas.openxmlformats.org/officeDocument/2006/relationships/customXml" Target="../ink/ink39.xml"/><Relationship Id="rId4" Type="http://schemas.openxmlformats.org/officeDocument/2006/relationships/customXml" Target="../ink/ink15.xml"/><Relationship Id="rId9" Type="http://schemas.openxmlformats.org/officeDocument/2006/relationships/image" Target="../media/image15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24.png"/><Relationship Id="rId30" Type="http://schemas.openxmlformats.org/officeDocument/2006/relationships/customXml" Target="../ink/ink28.xml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48" Type="http://schemas.openxmlformats.org/officeDocument/2006/relationships/customXml" Target="../ink/ink37.xml"/><Relationship Id="rId8" Type="http://schemas.openxmlformats.org/officeDocument/2006/relationships/customXml" Target="../ink/ink17.xml"/><Relationship Id="rId51" Type="http://schemas.openxmlformats.org/officeDocument/2006/relationships/image" Target="../media/image36.png"/><Relationship Id="rId3" Type="http://schemas.openxmlformats.org/officeDocument/2006/relationships/image" Target="../media/image12.png"/><Relationship Id="rId12" Type="http://schemas.openxmlformats.org/officeDocument/2006/relationships/customXml" Target="../ink/ink19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customXml" Target="../ink/ink32.xml"/><Relationship Id="rId46" Type="http://schemas.openxmlformats.org/officeDocument/2006/relationships/customXml" Target="../ink/ink36.xml"/><Relationship Id="rId20" Type="http://schemas.openxmlformats.org/officeDocument/2006/relationships/customXml" Target="../ink/ink23.xml"/><Relationship Id="rId41" Type="http://schemas.openxmlformats.org/officeDocument/2006/relationships/image" Target="../media/image31.png"/><Relationship Id="rId54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4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47" Type="http://schemas.openxmlformats.org/officeDocument/2006/relationships/image" Target="../media/image34.png"/><Relationship Id="rId50" Type="http://schemas.openxmlformats.org/officeDocument/2006/relationships/customXml" Target="../ink/ink65.xml"/><Relationship Id="rId55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9" Type="http://schemas.openxmlformats.org/officeDocument/2006/relationships/image" Target="../media/image250.png"/><Relationship Id="rId11" Type="http://schemas.openxmlformats.org/officeDocument/2006/relationships/image" Target="../media/image16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29.png"/><Relationship Id="rId40" Type="http://schemas.openxmlformats.org/officeDocument/2006/relationships/customXml" Target="../ink/ink60.xml"/><Relationship Id="rId45" Type="http://schemas.openxmlformats.org/officeDocument/2006/relationships/image" Target="../media/image33.png"/><Relationship Id="rId53" Type="http://schemas.openxmlformats.org/officeDocument/2006/relationships/image" Target="../media/image37.png"/><Relationship Id="rId5" Type="http://schemas.openxmlformats.org/officeDocument/2006/relationships/image" Target="../media/image13.png"/><Relationship Id="rId10" Type="http://schemas.openxmlformats.org/officeDocument/2006/relationships/customXml" Target="../ink/ink45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4" Type="http://schemas.openxmlformats.org/officeDocument/2006/relationships/customXml" Target="../ink/ink62.xml"/><Relationship Id="rId52" Type="http://schemas.openxmlformats.org/officeDocument/2006/relationships/customXml" Target="../ink/ink66.xml"/><Relationship Id="rId4" Type="http://schemas.openxmlformats.org/officeDocument/2006/relationships/customXml" Target="../ink/ink42.xml"/><Relationship Id="rId9" Type="http://schemas.openxmlformats.org/officeDocument/2006/relationships/image" Target="../media/image15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24.png"/><Relationship Id="rId30" Type="http://schemas.openxmlformats.org/officeDocument/2006/relationships/customXml" Target="../ink/ink55.xml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48" Type="http://schemas.openxmlformats.org/officeDocument/2006/relationships/customXml" Target="../ink/ink64.xml"/><Relationship Id="rId8" Type="http://schemas.openxmlformats.org/officeDocument/2006/relationships/customXml" Target="../ink/ink44.xml"/><Relationship Id="rId51" Type="http://schemas.openxmlformats.org/officeDocument/2006/relationships/image" Target="../media/image36.png"/><Relationship Id="rId3" Type="http://schemas.openxmlformats.org/officeDocument/2006/relationships/image" Target="../media/image12.png"/><Relationship Id="rId12" Type="http://schemas.openxmlformats.org/officeDocument/2006/relationships/customXml" Target="../ink/ink46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20" Type="http://schemas.openxmlformats.org/officeDocument/2006/relationships/customXml" Target="../ink/ink50.xml"/><Relationship Id="rId41" Type="http://schemas.openxmlformats.org/officeDocument/2006/relationships/image" Target="../media/image31.png"/><Relationship Id="rId54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pinfo.io/AS165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customXml" Target="../ink/ink6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6.png"/><Relationship Id="rId24" Type="http://schemas.openxmlformats.org/officeDocument/2006/relationships/customXml" Target="../ink/ink12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customXml" Target="../ink/ink5.xml"/><Relationship Id="rId19" Type="http://schemas.openxmlformats.org/officeDocument/2006/relationships/image" Target="../media/image20.png"/><Relationship Id="rId4" Type="http://schemas.openxmlformats.org/officeDocument/2006/relationships/customXml" Target="../ink/ink2.xml"/><Relationship Id="rId9" Type="http://schemas.openxmlformats.org/officeDocument/2006/relationships/image" Target="../media/image1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Internet protocol (Part 1: Why IP?)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24447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Rocky K. C. Chang</a:t>
            </a:r>
          </a:p>
          <a:p>
            <a:r>
              <a:rPr lang="en-US" dirty="0"/>
              <a:t>Chung Yuan Christian University</a:t>
            </a:r>
          </a:p>
          <a:p>
            <a:r>
              <a:rPr lang="en-US" dirty="0"/>
              <a:t>Dept. Information and computer engineering</a:t>
            </a:r>
          </a:p>
          <a:p>
            <a:r>
              <a:rPr lang="en-US" dirty="0"/>
              <a:t>March 1,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7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0064-B030-1CF6-8D3C-3089C247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1.1.2 </a:t>
            </a:r>
            <a:r>
              <a:rPr lang="en-US" altLang="zh-TW" dirty="0">
                <a:ea typeface="PMingLiU" pitchFamily="18" charset="-120"/>
              </a:rPr>
              <a:t>Scaling to network size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83002-341F-93E5-CBA9-BFDA07EF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ea typeface="PMingLiU" pitchFamily="18" charset="-120"/>
              </a:rPr>
              <a:t>A switched LAN is a “flat” network---A single broadcast frame reaches every LAN.</a:t>
            </a:r>
          </a:p>
          <a:p>
            <a:pPr lvl="1"/>
            <a:r>
              <a:rPr lang="en-US" altLang="zh-TW" sz="2400" dirty="0">
                <a:ea typeface="PMingLiU" pitchFamily="18" charset="-120"/>
              </a:rPr>
              <a:t>Virtual LAN (VLAN) can relieve this problem at the expense of managing VLAN membership.</a:t>
            </a:r>
          </a:p>
          <a:p>
            <a:r>
              <a:rPr lang="en-US" altLang="zh-TW" sz="2800" dirty="0">
                <a:ea typeface="PMingLiU" pitchFamily="18" charset="-120"/>
              </a:rPr>
              <a:t>Spanning tree protocol does not scale well to network size.</a:t>
            </a:r>
          </a:p>
          <a:p>
            <a:pPr lvl="1"/>
            <a:r>
              <a:rPr lang="en-US" altLang="zh-TW" sz="2400" dirty="0">
                <a:ea typeface="PMingLiU" pitchFamily="18" charset="-120"/>
              </a:rPr>
              <a:t>Take a longer time for the protocol to converge.</a:t>
            </a:r>
          </a:p>
          <a:p>
            <a:pPr lvl="1"/>
            <a:r>
              <a:rPr lang="en-US" altLang="zh-TW" sz="2400" dirty="0">
                <a:ea typeface="PMingLiU" pitchFamily="18" charset="-120"/>
              </a:rPr>
              <a:t>Take a longer time to respond to network state changes.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86F6-B4CC-8D6E-EE71-1059547D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3330-5BD5-5352-5754-99B9C76E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1.1.3 Uncommon MAC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C72B-0411-B5DC-0E49-21115D129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ea typeface="PMingLiU" pitchFamily="18" charset="-120"/>
              </a:rPr>
              <a:t>Different structures and number of bits used in MAC address space</a:t>
            </a:r>
          </a:p>
          <a:p>
            <a:pPr lvl="1"/>
            <a:r>
              <a:rPr lang="en-US" sz="2400" dirty="0">
                <a:effectLst/>
                <a:latin typeface="Arial" panose="020B0604020202020204" pitchFamily="34" charset="0"/>
              </a:rPr>
              <a:t>EUI-48 (a 24-bit OUI and a 24-bit </a:t>
            </a:r>
            <a:r>
              <a:rPr lang="en-US" sz="2400" dirty="0">
                <a:latin typeface="Arial" panose="020B0604020202020204" pitchFamily="34" charset="0"/>
              </a:rPr>
              <a:t>NIC</a:t>
            </a:r>
            <a:r>
              <a:rPr lang="en-US" sz="2400" dirty="0">
                <a:effectLst/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>
                <a:effectLst/>
                <a:latin typeface="Arial" panose="020B0604020202020204" pitchFamily="34" charset="0"/>
              </a:rPr>
              <a:t>EUI-64 (a 24 (or 36) bit OUI and a 40 (or 28) bit NIC</a:t>
            </a:r>
          </a:p>
          <a:p>
            <a:pPr lvl="1"/>
            <a:r>
              <a:rPr lang="en-US" sz="2400" dirty="0"/>
              <a:t>Network Service Access Point address (NSAP address): E.164</a:t>
            </a:r>
          </a:p>
          <a:p>
            <a:r>
              <a:rPr lang="en-US" altLang="zh-TW" sz="3200" dirty="0">
                <a:ea typeface="PMingLiU" pitchFamily="18" charset="-120"/>
              </a:rPr>
              <a:t>Each address in a data-link technology must be universally unique.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0EE64-CD98-CA19-48BE-398417C8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21C1D-5FC1-B190-BD0B-80AA9984C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953000"/>
            <a:ext cx="3353091" cy="1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2. A L3 solution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09800"/>
            <a:ext cx="10058400" cy="3733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Overlay IP on top of different datalink networks.</a:t>
            </a:r>
          </a:p>
          <a:p>
            <a:r>
              <a:rPr lang="en-US" altLang="en-US" sz="2800" dirty="0"/>
              <a:t>Replace bridges with L3 switches, more commonly known as </a:t>
            </a:r>
            <a:r>
              <a:rPr lang="en-US" altLang="en-US" sz="2800" dirty="0">
                <a:solidFill>
                  <a:srgbClr val="C00000"/>
                </a:solidFill>
              </a:rPr>
              <a:t>routers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Add </a:t>
            </a:r>
            <a:r>
              <a:rPr lang="en-US" altLang="en-US" sz="2800" dirty="0">
                <a:solidFill>
                  <a:srgbClr val="C00000"/>
                </a:solidFill>
              </a:rPr>
              <a:t>TCP/IP software </a:t>
            </a:r>
            <a:r>
              <a:rPr lang="en-US" altLang="en-US" sz="2800" dirty="0"/>
              <a:t>to each end host (with the whole protocol suite software).</a:t>
            </a:r>
          </a:p>
          <a:p>
            <a:r>
              <a:rPr lang="en-US" altLang="en-US" sz="2800" dirty="0"/>
              <a:t>Assign an </a:t>
            </a:r>
            <a:r>
              <a:rPr lang="en-US" altLang="en-US" sz="2800" dirty="0">
                <a:solidFill>
                  <a:srgbClr val="C00000"/>
                </a:solidFill>
              </a:rPr>
              <a:t>IP address </a:t>
            </a:r>
            <a:r>
              <a:rPr lang="en-US" altLang="en-US" sz="2800" dirty="0"/>
              <a:t>to each network interface.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557-1BF3-44F2-A688-0AE89566840D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2.1  A l3 internetworking solution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763-5149-4EA8-911C-44489AB1DBBB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6973888" y="4492457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S2</a:t>
            </a:r>
            <a:endParaRPr lang="en-US" altLang="en-US" dirty="0"/>
          </a:p>
        </p:txBody>
      </p:sp>
      <p:sp>
        <p:nvSpPr>
          <p:cNvPr id="218117" name="Freeform 5"/>
          <p:cNvSpPr>
            <a:spLocks/>
          </p:cNvSpPr>
          <p:nvPr/>
        </p:nvSpPr>
        <p:spPr bwMode="auto">
          <a:xfrm>
            <a:off x="6927850" y="4451182"/>
            <a:ext cx="317500" cy="312738"/>
          </a:xfrm>
          <a:custGeom>
            <a:avLst/>
            <a:gdLst>
              <a:gd name="T0" fmla="*/ 197 w 200"/>
              <a:gd name="T1" fmla="*/ 197 h 197"/>
              <a:gd name="T2" fmla="*/ 200 w 200"/>
              <a:gd name="T3" fmla="*/ 0 h 197"/>
              <a:gd name="T4" fmla="*/ 0 w 200"/>
              <a:gd name="T5" fmla="*/ 0 h 197"/>
              <a:gd name="T6" fmla="*/ 0 w 200"/>
              <a:gd name="T7" fmla="*/ 197 h 197"/>
              <a:gd name="T8" fmla="*/ 200 w 200"/>
              <a:gd name="T9" fmla="*/ 197 h 197"/>
              <a:gd name="T10" fmla="*/ 200 w 200"/>
              <a:gd name="T11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197">
                <a:moveTo>
                  <a:pt x="197" y="197"/>
                </a:moveTo>
                <a:lnTo>
                  <a:pt x="200" y="0"/>
                </a:lnTo>
                <a:lnTo>
                  <a:pt x="0" y="0"/>
                </a:lnTo>
                <a:lnTo>
                  <a:pt x="0" y="197"/>
                </a:lnTo>
                <a:lnTo>
                  <a:pt x="200" y="197"/>
                </a:lnTo>
                <a:lnTo>
                  <a:pt x="200" y="19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 flipH="1">
            <a:off x="6707187" y="4763920"/>
            <a:ext cx="374650" cy="347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4865688" y="4117807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S1</a:t>
            </a:r>
            <a:endParaRPr lang="en-US" altLang="en-US" dirty="0"/>
          </a:p>
        </p:txBody>
      </p:sp>
      <p:sp>
        <p:nvSpPr>
          <p:cNvPr id="218120" name="Freeform 8"/>
          <p:cNvSpPr>
            <a:spLocks/>
          </p:cNvSpPr>
          <p:nvPr/>
        </p:nvSpPr>
        <p:spPr bwMode="auto">
          <a:xfrm>
            <a:off x="4814887" y="4076532"/>
            <a:ext cx="317500" cy="317500"/>
          </a:xfrm>
          <a:custGeom>
            <a:avLst/>
            <a:gdLst>
              <a:gd name="T0" fmla="*/ 200 w 200"/>
              <a:gd name="T1" fmla="*/ 200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200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4968875" y="3789196"/>
            <a:ext cx="4762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575050" y="4943308"/>
            <a:ext cx="21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H4</a:t>
            </a:r>
            <a:endParaRPr lang="en-US" altLang="en-US" dirty="0"/>
          </a:p>
        </p:txBody>
      </p:sp>
      <p:sp>
        <p:nvSpPr>
          <p:cNvPr id="218123" name="Freeform 11"/>
          <p:cNvSpPr>
            <a:spLocks/>
          </p:cNvSpPr>
          <p:nvPr/>
        </p:nvSpPr>
        <p:spPr bwMode="auto">
          <a:xfrm>
            <a:off x="3533775" y="4902032"/>
            <a:ext cx="317500" cy="317500"/>
          </a:xfrm>
          <a:custGeom>
            <a:avLst/>
            <a:gdLst>
              <a:gd name="T0" fmla="*/ 200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4014787" y="6086307"/>
            <a:ext cx="2111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H5</a:t>
            </a:r>
            <a:endParaRPr lang="en-US" altLang="en-US" dirty="0"/>
          </a:p>
        </p:txBody>
      </p:sp>
      <p:sp>
        <p:nvSpPr>
          <p:cNvPr id="218125" name="Freeform 13"/>
          <p:cNvSpPr>
            <a:spLocks/>
          </p:cNvSpPr>
          <p:nvPr/>
        </p:nvSpPr>
        <p:spPr bwMode="auto">
          <a:xfrm>
            <a:off x="3979862" y="6045032"/>
            <a:ext cx="317500" cy="317500"/>
          </a:xfrm>
          <a:custGeom>
            <a:avLst/>
            <a:gdLst>
              <a:gd name="T0" fmla="*/ 197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197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5224462" y="3297071"/>
            <a:ext cx="2111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H3</a:t>
            </a:r>
            <a:endParaRPr lang="en-US" altLang="en-US" dirty="0"/>
          </a:p>
        </p:txBody>
      </p:sp>
      <p:sp>
        <p:nvSpPr>
          <p:cNvPr id="218127" name="Freeform 15"/>
          <p:cNvSpPr>
            <a:spLocks/>
          </p:cNvSpPr>
          <p:nvPr/>
        </p:nvSpPr>
        <p:spPr bwMode="auto">
          <a:xfrm>
            <a:off x="5184775" y="3255795"/>
            <a:ext cx="317500" cy="317500"/>
          </a:xfrm>
          <a:custGeom>
            <a:avLst/>
            <a:gdLst>
              <a:gd name="T0" fmla="*/ 200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8" name="Line 16"/>
          <p:cNvSpPr>
            <a:spLocks noChangeShapeType="1"/>
          </p:cNvSpPr>
          <p:nvPr/>
        </p:nvSpPr>
        <p:spPr bwMode="auto">
          <a:xfrm>
            <a:off x="5343526" y="3568533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4400550" y="3292308"/>
            <a:ext cx="21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H2</a:t>
            </a:r>
            <a:endParaRPr lang="en-US" altLang="en-US" dirty="0"/>
          </a:p>
        </p:txBody>
      </p:sp>
      <p:sp>
        <p:nvSpPr>
          <p:cNvPr id="218130" name="Freeform 18"/>
          <p:cNvSpPr>
            <a:spLocks/>
          </p:cNvSpPr>
          <p:nvPr/>
        </p:nvSpPr>
        <p:spPr bwMode="auto">
          <a:xfrm>
            <a:off x="4359275" y="3251032"/>
            <a:ext cx="317500" cy="317500"/>
          </a:xfrm>
          <a:custGeom>
            <a:avLst/>
            <a:gdLst>
              <a:gd name="T0" fmla="*/ 200 w 200"/>
              <a:gd name="T1" fmla="*/ 200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200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4557713" y="3555833"/>
            <a:ext cx="4763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2" name="Rectangle 20"/>
          <p:cNvSpPr>
            <a:spLocks noChangeArrowheads="1"/>
          </p:cNvSpPr>
          <p:nvPr/>
        </p:nvSpPr>
        <p:spPr bwMode="auto">
          <a:xfrm>
            <a:off x="3568700" y="3297071"/>
            <a:ext cx="21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H1</a:t>
            </a:r>
            <a:endParaRPr lang="en-US" altLang="en-US" dirty="0"/>
          </a:p>
        </p:txBody>
      </p:sp>
      <p:sp>
        <p:nvSpPr>
          <p:cNvPr id="218133" name="Freeform 21"/>
          <p:cNvSpPr>
            <a:spLocks/>
          </p:cNvSpPr>
          <p:nvPr/>
        </p:nvSpPr>
        <p:spPr bwMode="auto">
          <a:xfrm>
            <a:off x="3533775" y="3255795"/>
            <a:ext cx="317500" cy="317500"/>
          </a:xfrm>
          <a:custGeom>
            <a:avLst/>
            <a:gdLst>
              <a:gd name="T0" fmla="*/ 200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>
            <a:off x="3719513" y="3555833"/>
            <a:ext cx="4763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>
            <a:off x="4968876" y="4394032"/>
            <a:ext cx="66675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3363913" y="3820946"/>
            <a:ext cx="1527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Network 2 (Ethernet)</a:t>
            </a:r>
            <a:endParaRPr lang="en-US" altLang="en-US" dirty="0"/>
          </a:p>
        </p:txBody>
      </p:sp>
      <p:sp>
        <p:nvSpPr>
          <p:cNvPr id="218137" name="Rectangle 25"/>
          <p:cNvSpPr>
            <a:spLocks noChangeArrowheads="1"/>
          </p:cNvSpPr>
          <p:nvPr/>
        </p:nvSpPr>
        <p:spPr bwMode="auto">
          <a:xfrm>
            <a:off x="7316788" y="2108032"/>
            <a:ext cx="1527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Network 1 (Ethernet)</a:t>
            </a:r>
            <a:endParaRPr lang="en-US" altLang="en-US" dirty="0"/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>
            <a:off x="3851275" y="5056021"/>
            <a:ext cx="342900" cy="15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9" name="Line 27"/>
          <p:cNvSpPr>
            <a:spLocks noChangeShapeType="1"/>
          </p:cNvSpPr>
          <p:nvPr/>
        </p:nvSpPr>
        <p:spPr bwMode="auto">
          <a:xfrm flipV="1">
            <a:off x="4138613" y="5624346"/>
            <a:ext cx="220663" cy="41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6249987" y="6086307"/>
            <a:ext cx="2111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H6</a:t>
            </a:r>
            <a:endParaRPr lang="en-US" altLang="en-US" dirty="0"/>
          </a:p>
        </p:txBody>
      </p:sp>
      <p:sp>
        <p:nvSpPr>
          <p:cNvPr id="218141" name="Freeform 29"/>
          <p:cNvSpPr>
            <a:spLocks/>
          </p:cNvSpPr>
          <p:nvPr/>
        </p:nvSpPr>
        <p:spPr bwMode="auto">
          <a:xfrm>
            <a:off x="6210300" y="6045032"/>
            <a:ext cx="317500" cy="317500"/>
          </a:xfrm>
          <a:custGeom>
            <a:avLst/>
            <a:gdLst>
              <a:gd name="T0" fmla="*/ 200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2" name="Line 30"/>
          <p:cNvSpPr>
            <a:spLocks noChangeShapeType="1"/>
          </p:cNvSpPr>
          <p:nvPr/>
        </p:nvSpPr>
        <p:spPr bwMode="auto">
          <a:xfrm flipH="1" flipV="1">
            <a:off x="6270626" y="5794208"/>
            <a:ext cx="98425" cy="246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851400" y="5219533"/>
            <a:ext cx="1300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Network 3 (FDDI)</a:t>
            </a:r>
            <a:endParaRPr lang="en-US" altLang="en-US" dirty="0"/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7670801" y="3538371"/>
            <a:ext cx="7518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Network 4</a:t>
            </a:r>
            <a:endParaRPr lang="en-US" altLang="en-US" dirty="0"/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>
            <a:off x="7496176" y="3743158"/>
            <a:ext cx="108843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(point-to-point)</a:t>
            </a:r>
            <a:endParaRPr lang="en-US" altLang="en-US" dirty="0"/>
          </a:p>
        </p:txBody>
      </p:sp>
      <p:sp>
        <p:nvSpPr>
          <p:cNvPr id="218146" name="Freeform 34"/>
          <p:cNvSpPr>
            <a:spLocks/>
          </p:cNvSpPr>
          <p:nvPr/>
        </p:nvSpPr>
        <p:spPr bwMode="auto">
          <a:xfrm>
            <a:off x="7061200" y="2549357"/>
            <a:ext cx="317500" cy="317500"/>
          </a:xfrm>
          <a:custGeom>
            <a:avLst/>
            <a:gdLst>
              <a:gd name="T0" fmla="*/ 0 w 200"/>
              <a:gd name="T1" fmla="*/ 0 h 200"/>
              <a:gd name="T2" fmla="*/ 0 w 200"/>
              <a:gd name="T3" fmla="*/ 200 h 200"/>
              <a:gd name="T4" fmla="*/ 200 w 200"/>
              <a:gd name="T5" fmla="*/ 200 h 200"/>
              <a:gd name="T6" fmla="*/ 200 w 200"/>
              <a:gd name="T7" fmla="*/ 0 h 200"/>
              <a:gd name="T8" fmla="*/ 0 w 200"/>
              <a:gd name="T9" fmla="*/ 0 h 200"/>
              <a:gd name="T10" fmla="*/ 0 w 200"/>
              <a:gd name="T1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0" y="0"/>
                </a:moveTo>
                <a:lnTo>
                  <a:pt x="0" y="200"/>
                </a:lnTo>
                <a:lnTo>
                  <a:pt x="200" y="200"/>
                </a:lnTo>
                <a:lnTo>
                  <a:pt x="20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7" name="Line 35"/>
          <p:cNvSpPr>
            <a:spLocks noChangeShapeType="1"/>
          </p:cNvSpPr>
          <p:nvPr/>
        </p:nvSpPr>
        <p:spPr bwMode="auto">
          <a:xfrm flipV="1">
            <a:off x="7219950" y="2338221"/>
            <a:ext cx="4762" cy="211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7102475" y="2590633"/>
            <a:ext cx="21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H7</a:t>
            </a:r>
            <a:endParaRPr lang="en-US" altLang="en-US" dirty="0"/>
          </a:p>
        </p:txBody>
      </p:sp>
      <p:sp>
        <p:nvSpPr>
          <p:cNvPr id="218149" name="Freeform 37"/>
          <p:cNvSpPr>
            <a:spLocks/>
          </p:cNvSpPr>
          <p:nvPr/>
        </p:nvSpPr>
        <p:spPr bwMode="auto">
          <a:xfrm>
            <a:off x="7886700" y="2549357"/>
            <a:ext cx="317500" cy="317500"/>
          </a:xfrm>
          <a:custGeom>
            <a:avLst/>
            <a:gdLst>
              <a:gd name="T0" fmla="*/ 0 w 200"/>
              <a:gd name="T1" fmla="*/ 0 h 200"/>
              <a:gd name="T2" fmla="*/ 0 w 200"/>
              <a:gd name="T3" fmla="*/ 200 h 200"/>
              <a:gd name="T4" fmla="*/ 200 w 200"/>
              <a:gd name="T5" fmla="*/ 200 h 200"/>
              <a:gd name="T6" fmla="*/ 200 w 200"/>
              <a:gd name="T7" fmla="*/ 0 h 200"/>
              <a:gd name="T8" fmla="*/ 0 w 200"/>
              <a:gd name="T9" fmla="*/ 0 h 200"/>
              <a:gd name="T10" fmla="*/ 0 w 200"/>
              <a:gd name="T1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0" y="0"/>
                </a:moveTo>
                <a:lnTo>
                  <a:pt x="0" y="200"/>
                </a:lnTo>
                <a:lnTo>
                  <a:pt x="200" y="200"/>
                </a:lnTo>
                <a:lnTo>
                  <a:pt x="20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0" name="Line 38"/>
          <p:cNvSpPr>
            <a:spLocks noChangeShapeType="1"/>
          </p:cNvSpPr>
          <p:nvPr/>
        </p:nvSpPr>
        <p:spPr bwMode="auto">
          <a:xfrm flipV="1">
            <a:off x="8040687" y="2344571"/>
            <a:ext cx="1588" cy="204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1" name="Rectangle 39"/>
          <p:cNvSpPr>
            <a:spLocks noChangeArrowheads="1"/>
          </p:cNvSpPr>
          <p:nvPr/>
        </p:nvSpPr>
        <p:spPr bwMode="auto">
          <a:xfrm>
            <a:off x="7937500" y="2590633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S3</a:t>
            </a:r>
            <a:endParaRPr lang="en-US" altLang="en-US" dirty="0"/>
          </a:p>
        </p:txBody>
      </p:sp>
      <p:sp>
        <p:nvSpPr>
          <p:cNvPr id="218152" name="Freeform 40"/>
          <p:cNvSpPr>
            <a:spLocks/>
          </p:cNvSpPr>
          <p:nvPr/>
        </p:nvSpPr>
        <p:spPr bwMode="auto">
          <a:xfrm>
            <a:off x="8712200" y="2549357"/>
            <a:ext cx="317500" cy="317500"/>
          </a:xfrm>
          <a:custGeom>
            <a:avLst/>
            <a:gdLst>
              <a:gd name="T0" fmla="*/ 0 w 200"/>
              <a:gd name="T1" fmla="*/ 0 h 200"/>
              <a:gd name="T2" fmla="*/ 3 w 200"/>
              <a:gd name="T3" fmla="*/ 200 h 200"/>
              <a:gd name="T4" fmla="*/ 200 w 200"/>
              <a:gd name="T5" fmla="*/ 200 h 200"/>
              <a:gd name="T6" fmla="*/ 200 w 200"/>
              <a:gd name="T7" fmla="*/ 0 h 200"/>
              <a:gd name="T8" fmla="*/ 3 w 200"/>
              <a:gd name="T9" fmla="*/ 0 h 200"/>
              <a:gd name="T10" fmla="*/ 3 w 200"/>
              <a:gd name="T1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0" y="0"/>
                </a:moveTo>
                <a:lnTo>
                  <a:pt x="3" y="200"/>
                </a:lnTo>
                <a:lnTo>
                  <a:pt x="200" y="200"/>
                </a:lnTo>
                <a:lnTo>
                  <a:pt x="20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3" name="Line 41"/>
          <p:cNvSpPr>
            <a:spLocks noChangeShapeType="1"/>
          </p:cNvSpPr>
          <p:nvPr/>
        </p:nvSpPr>
        <p:spPr bwMode="auto">
          <a:xfrm flipV="1">
            <a:off x="8870950" y="2338220"/>
            <a:ext cx="47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4" name="Rectangle 42"/>
          <p:cNvSpPr>
            <a:spLocks noChangeArrowheads="1"/>
          </p:cNvSpPr>
          <p:nvPr/>
        </p:nvSpPr>
        <p:spPr bwMode="auto">
          <a:xfrm>
            <a:off x="8751887" y="2590632"/>
            <a:ext cx="2111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H8</a:t>
            </a:r>
            <a:endParaRPr lang="en-US" altLang="en-US" dirty="0"/>
          </a:p>
        </p:txBody>
      </p:sp>
      <p:sp>
        <p:nvSpPr>
          <p:cNvPr id="218155" name="Line 43"/>
          <p:cNvSpPr>
            <a:spLocks noChangeShapeType="1"/>
          </p:cNvSpPr>
          <p:nvPr/>
        </p:nvSpPr>
        <p:spPr bwMode="auto">
          <a:xfrm>
            <a:off x="3338512" y="3789196"/>
            <a:ext cx="2476500" cy="1587"/>
          </a:xfrm>
          <a:prstGeom prst="line">
            <a:avLst/>
          </a:prstGeom>
          <a:noFill/>
          <a:ln w="2070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6" name="Line 44"/>
          <p:cNvSpPr>
            <a:spLocks noChangeShapeType="1"/>
          </p:cNvSpPr>
          <p:nvPr/>
        </p:nvSpPr>
        <p:spPr bwMode="auto">
          <a:xfrm flipH="1">
            <a:off x="6748462" y="2338221"/>
            <a:ext cx="2470150" cy="1587"/>
          </a:xfrm>
          <a:prstGeom prst="line">
            <a:avLst/>
          </a:prstGeom>
          <a:noFill/>
          <a:ln w="2070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7" name="Freeform 45"/>
          <p:cNvSpPr>
            <a:spLocks/>
          </p:cNvSpPr>
          <p:nvPr/>
        </p:nvSpPr>
        <p:spPr bwMode="auto">
          <a:xfrm>
            <a:off x="4154487" y="4809957"/>
            <a:ext cx="2674938" cy="1085850"/>
          </a:xfrm>
          <a:custGeom>
            <a:avLst/>
            <a:gdLst>
              <a:gd name="T0" fmla="*/ 826 w 1685"/>
              <a:gd name="T1" fmla="*/ 681 h 684"/>
              <a:gd name="T2" fmla="*/ 968 w 1685"/>
              <a:gd name="T3" fmla="*/ 678 h 684"/>
              <a:gd name="T4" fmla="*/ 1101 w 1685"/>
              <a:gd name="T5" fmla="*/ 665 h 684"/>
              <a:gd name="T6" fmla="*/ 1224 w 1685"/>
              <a:gd name="T7" fmla="*/ 645 h 684"/>
              <a:gd name="T8" fmla="*/ 1337 w 1685"/>
              <a:gd name="T9" fmla="*/ 620 h 684"/>
              <a:gd name="T10" fmla="*/ 1437 w 1685"/>
              <a:gd name="T11" fmla="*/ 584 h 684"/>
              <a:gd name="T12" fmla="*/ 1524 w 1685"/>
              <a:gd name="T13" fmla="*/ 542 h 684"/>
              <a:gd name="T14" fmla="*/ 1592 w 1685"/>
              <a:gd name="T15" fmla="*/ 497 h 684"/>
              <a:gd name="T16" fmla="*/ 1643 w 1685"/>
              <a:gd name="T17" fmla="*/ 449 h 684"/>
              <a:gd name="T18" fmla="*/ 1676 w 1685"/>
              <a:gd name="T19" fmla="*/ 394 h 684"/>
              <a:gd name="T20" fmla="*/ 1685 w 1685"/>
              <a:gd name="T21" fmla="*/ 332 h 684"/>
              <a:gd name="T22" fmla="*/ 1676 w 1685"/>
              <a:gd name="T23" fmla="*/ 277 h 684"/>
              <a:gd name="T24" fmla="*/ 1643 w 1685"/>
              <a:gd name="T25" fmla="*/ 226 h 684"/>
              <a:gd name="T26" fmla="*/ 1592 w 1685"/>
              <a:gd name="T27" fmla="*/ 177 h 684"/>
              <a:gd name="T28" fmla="*/ 1524 w 1685"/>
              <a:gd name="T29" fmla="*/ 132 h 684"/>
              <a:gd name="T30" fmla="*/ 1440 w 1685"/>
              <a:gd name="T31" fmla="*/ 93 h 684"/>
              <a:gd name="T32" fmla="*/ 1340 w 1685"/>
              <a:gd name="T33" fmla="*/ 61 h 684"/>
              <a:gd name="T34" fmla="*/ 1230 w 1685"/>
              <a:gd name="T35" fmla="*/ 35 h 684"/>
              <a:gd name="T36" fmla="*/ 1107 w 1685"/>
              <a:gd name="T37" fmla="*/ 16 h 684"/>
              <a:gd name="T38" fmla="*/ 975 w 1685"/>
              <a:gd name="T39" fmla="*/ 3 h 684"/>
              <a:gd name="T40" fmla="*/ 836 w 1685"/>
              <a:gd name="T41" fmla="*/ 0 h 684"/>
              <a:gd name="T42" fmla="*/ 704 w 1685"/>
              <a:gd name="T43" fmla="*/ 6 h 684"/>
              <a:gd name="T44" fmla="*/ 574 w 1685"/>
              <a:gd name="T45" fmla="*/ 19 h 684"/>
              <a:gd name="T46" fmla="*/ 455 w 1685"/>
              <a:gd name="T47" fmla="*/ 38 h 684"/>
              <a:gd name="T48" fmla="*/ 345 w 1685"/>
              <a:gd name="T49" fmla="*/ 64 h 684"/>
              <a:gd name="T50" fmla="*/ 245 w 1685"/>
              <a:gd name="T51" fmla="*/ 97 h 684"/>
              <a:gd name="T52" fmla="*/ 161 w 1685"/>
              <a:gd name="T53" fmla="*/ 132 h 684"/>
              <a:gd name="T54" fmla="*/ 93 w 1685"/>
              <a:gd name="T55" fmla="*/ 174 h 684"/>
              <a:gd name="T56" fmla="*/ 41 w 1685"/>
              <a:gd name="T57" fmla="*/ 222 h 684"/>
              <a:gd name="T58" fmla="*/ 9 w 1685"/>
              <a:gd name="T59" fmla="*/ 271 h 684"/>
              <a:gd name="T60" fmla="*/ 0 w 1685"/>
              <a:gd name="T61" fmla="*/ 323 h 684"/>
              <a:gd name="T62" fmla="*/ 9 w 1685"/>
              <a:gd name="T63" fmla="*/ 377 h 684"/>
              <a:gd name="T64" fmla="*/ 38 w 1685"/>
              <a:gd name="T65" fmla="*/ 429 h 684"/>
              <a:gd name="T66" fmla="*/ 87 w 1685"/>
              <a:gd name="T67" fmla="*/ 481 h 684"/>
              <a:gd name="T68" fmla="*/ 151 w 1685"/>
              <a:gd name="T69" fmla="*/ 526 h 684"/>
              <a:gd name="T70" fmla="*/ 232 w 1685"/>
              <a:gd name="T71" fmla="*/ 571 h 684"/>
              <a:gd name="T72" fmla="*/ 326 w 1685"/>
              <a:gd name="T73" fmla="*/ 607 h 684"/>
              <a:gd name="T74" fmla="*/ 435 w 1685"/>
              <a:gd name="T75" fmla="*/ 639 h 684"/>
              <a:gd name="T76" fmla="*/ 555 w 1685"/>
              <a:gd name="T77" fmla="*/ 662 h 684"/>
              <a:gd name="T78" fmla="*/ 687 w 1685"/>
              <a:gd name="T79" fmla="*/ 678 h 684"/>
              <a:gd name="T80" fmla="*/ 826 w 1685"/>
              <a:gd name="T81" fmla="*/ 684 h 684"/>
              <a:gd name="T82" fmla="*/ 826 w 1685"/>
              <a:gd name="T83" fmla="*/ 684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85" h="684">
                <a:moveTo>
                  <a:pt x="826" y="681"/>
                </a:moveTo>
                <a:lnTo>
                  <a:pt x="968" y="678"/>
                </a:lnTo>
                <a:lnTo>
                  <a:pt x="1101" y="665"/>
                </a:lnTo>
                <a:lnTo>
                  <a:pt x="1224" y="645"/>
                </a:lnTo>
                <a:lnTo>
                  <a:pt x="1337" y="620"/>
                </a:lnTo>
                <a:lnTo>
                  <a:pt x="1437" y="584"/>
                </a:lnTo>
                <a:lnTo>
                  <a:pt x="1524" y="542"/>
                </a:lnTo>
                <a:lnTo>
                  <a:pt x="1592" y="497"/>
                </a:lnTo>
                <a:lnTo>
                  <a:pt x="1643" y="449"/>
                </a:lnTo>
                <a:lnTo>
                  <a:pt x="1676" y="394"/>
                </a:lnTo>
                <a:lnTo>
                  <a:pt x="1685" y="332"/>
                </a:lnTo>
                <a:lnTo>
                  <a:pt x="1676" y="277"/>
                </a:lnTo>
                <a:lnTo>
                  <a:pt x="1643" y="226"/>
                </a:lnTo>
                <a:lnTo>
                  <a:pt x="1592" y="177"/>
                </a:lnTo>
                <a:lnTo>
                  <a:pt x="1524" y="132"/>
                </a:lnTo>
                <a:lnTo>
                  <a:pt x="1440" y="93"/>
                </a:lnTo>
                <a:lnTo>
                  <a:pt x="1340" y="61"/>
                </a:lnTo>
                <a:lnTo>
                  <a:pt x="1230" y="35"/>
                </a:lnTo>
                <a:lnTo>
                  <a:pt x="1107" y="16"/>
                </a:lnTo>
                <a:lnTo>
                  <a:pt x="975" y="3"/>
                </a:lnTo>
                <a:lnTo>
                  <a:pt x="836" y="0"/>
                </a:lnTo>
                <a:lnTo>
                  <a:pt x="704" y="6"/>
                </a:lnTo>
                <a:lnTo>
                  <a:pt x="574" y="19"/>
                </a:lnTo>
                <a:lnTo>
                  <a:pt x="455" y="38"/>
                </a:lnTo>
                <a:lnTo>
                  <a:pt x="345" y="64"/>
                </a:lnTo>
                <a:lnTo>
                  <a:pt x="245" y="97"/>
                </a:lnTo>
                <a:lnTo>
                  <a:pt x="161" y="132"/>
                </a:lnTo>
                <a:lnTo>
                  <a:pt x="93" y="174"/>
                </a:lnTo>
                <a:lnTo>
                  <a:pt x="41" y="222"/>
                </a:lnTo>
                <a:lnTo>
                  <a:pt x="9" y="271"/>
                </a:lnTo>
                <a:lnTo>
                  <a:pt x="0" y="323"/>
                </a:lnTo>
                <a:lnTo>
                  <a:pt x="9" y="377"/>
                </a:lnTo>
                <a:lnTo>
                  <a:pt x="38" y="429"/>
                </a:lnTo>
                <a:lnTo>
                  <a:pt x="87" y="481"/>
                </a:lnTo>
                <a:lnTo>
                  <a:pt x="151" y="526"/>
                </a:lnTo>
                <a:lnTo>
                  <a:pt x="232" y="571"/>
                </a:lnTo>
                <a:lnTo>
                  <a:pt x="326" y="607"/>
                </a:lnTo>
                <a:lnTo>
                  <a:pt x="435" y="639"/>
                </a:lnTo>
                <a:lnTo>
                  <a:pt x="555" y="662"/>
                </a:lnTo>
                <a:lnTo>
                  <a:pt x="687" y="678"/>
                </a:lnTo>
                <a:lnTo>
                  <a:pt x="826" y="684"/>
                </a:lnTo>
                <a:lnTo>
                  <a:pt x="826" y="684"/>
                </a:lnTo>
              </a:path>
            </a:pathLst>
          </a:custGeom>
          <a:noFill/>
          <a:ln w="20701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8" name="Line 46"/>
          <p:cNvSpPr>
            <a:spLocks noChangeShapeType="1"/>
          </p:cNvSpPr>
          <p:nvPr/>
        </p:nvSpPr>
        <p:spPr bwMode="auto">
          <a:xfrm flipH="1">
            <a:off x="7086601" y="2866858"/>
            <a:ext cx="947737" cy="1584325"/>
          </a:xfrm>
          <a:prstGeom prst="line">
            <a:avLst/>
          </a:prstGeom>
          <a:noFill/>
          <a:ln w="2070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6A39AF-0677-4E58-80C2-971CC6F07AC6}"/>
                  </a:ext>
                </a:extLst>
              </p14:cNvPr>
              <p14:cNvContentPartPr/>
              <p14:nvPr/>
            </p14:nvContentPartPr>
            <p14:xfrm>
              <a:off x="4940050" y="4021595"/>
              <a:ext cx="74160" cy="8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6A39AF-0677-4E58-80C2-971CC6F07A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2050" y="4003595"/>
                <a:ext cx="109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E5B52B-0F82-45B7-B684-56A8159C24FA}"/>
                  </a:ext>
                </a:extLst>
              </p14:cNvPr>
              <p14:cNvContentPartPr/>
              <p14:nvPr/>
            </p14:nvContentPartPr>
            <p14:xfrm>
              <a:off x="3699130" y="3557555"/>
              <a:ext cx="81360" cy="102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E5B52B-0F82-45B7-B684-56A8159C24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1130" y="3539555"/>
                <a:ext cx="117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0EE506D-DFF5-422F-8BEF-DC56D53052A8}"/>
                  </a:ext>
                </a:extLst>
              </p14:cNvPr>
              <p14:cNvContentPartPr/>
              <p14:nvPr/>
            </p14:nvContentPartPr>
            <p14:xfrm>
              <a:off x="5320930" y="3559715"/>
              <a:ext cx="64440" cy="80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0EE506D-DFF5-422F-8BEF-DC56D53052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2930" y="3541795"/>
                <a:ext cx="100080" cy="116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DCA0BD3-C766-46C1-A9AB-AA071E879B0F}"/>
                  </a:ext>
                </a:extLst>
              </p14:cNvPr>
              <p14:cNvContentPartPr/>
              <p14:nvPr/>
            </p14:nvContentPartPr>
            <p14:xfrm>
              <a:off x="4944730" y="4357115"/>
              <a:ext cx="85320" cy="101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DCA0BD3-C766-46C1-A9AB-AA071E879B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26730" y="4339115"/>
                <a:ext cx="120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486B6E7-61BF-4DC7-86AF-A2BDE3FA2F83}"/>
                  </a:ext>
                </a:extLst>
              </p14:cNvPr>
              <p14:cNvContentPartPr/>
              <p14:nvPr/>
            </p14:nvContentPartPr>
            <p14:xfrm>
              <a:off x="6331810" y="5968835"/>
              <a:ext cx="80640" cy="94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486B6E7-61BF-4DC7-86AF-A2BDE3FA2F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3810" y="5950835"/>
                <a:ext cx="116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20708F-99A5-432E-B33F-D1C614065B96}"/>
                  </a:ext>
                </a:extLst>
              </p14:cNvPr>
              <p14:cNvContentPartPr/>
              <p14:nvPr/>
            </p14:nvContentPartPr>
            <p14:xfrm>
              <a:off x="3822250" y="5031755"/>
              <a:ext cx="80640" cy="83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20708F-99A5-432E-B33F-D1C614065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04250" y="5013755"/>
                <a:ext cx="116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6C54811-A402-4A1B-890C-7CDB73346D04}"/>
                  </a:ext>
                </a:extLst>
              </p14:cNvPr>
              <p14:cNvContentPartPr/>
              <p14:nvPr/>
            </p14:nvContentPartPr>
            <p14:xfrm>
              <a:off x="4128610" y="5937515"/>
              <a:ext cx="87480" cy="10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6C54811-A402-4A1B-890C-7CDB73346D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0610" y="5919575"/>
                <a:ext cx="123120" cy="14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15734E-96E4-465C-81A2-571D1CD5ACD6}"/>
                  </a:ext>
                </a:extLst>
              </p14:cNvPr>
              <p14:cNvContentPartPr/>
              <p14:nvPr/>
            </p14:nvContentPartPr>
            <p14:xfrm>
              <a:off x="7182850" y="2517155"/>
              <a:ext cx="94320" cy="8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15734E-96E4-465C-81A2-571D1CD5AC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64850" y="2499080"/>
                <a:ext cx="129960" cy="12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6599CC-D1B4-4072-B220-F9596E459DF4}"/>
                  </a:ext>
                </a:extLst>
              </p14:cNvPr>
              <p14:cNvContentPartPr/>
              <p14:nvPr/>
            </p14:nvContentPartPr>
            <p14:xfrm>
              <a:off x="8014810" y="2527595"/>
              <a:ext cx="67680" cy="68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6599CC-D1B4-4072-B220-F9596E459D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96905" y="2509500"/>
                <a:ext cx="103131" cy="104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F4043E9-0E10-4ED4-98EC-1C80631E733E}"/>
                  </a:ext>
                </a:extLst>
              </p14:cNvPr>
              <p14:cNvContentPartPr/>
              <p14:nvPr/>
            </p14:nvContentPartPr>
            <p14:xfrm>
              <a:off x="8845690" y="2505275"/>
              <a:ext cx="8964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F4043E9-0E10-4ED4-98EC-1C80631E73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27690" y="2487193"/>
                <a:ext cx="125280" cy="115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A9E74C0-6AF7-4103-A7F9-1959A642E776}"/>
                  </a:ext>
                </a:extLst>
              </p14:cNvPr>
              <p14:cNvContentPartPr/>
              <p14:nvPr/>
            </p14:nvContentPartPr>
            <p14:xfrm>
              <a:off x="7963690" y="2857355"/>
              <a:ext cx="66960" cy="9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A9E74C0-6AF7-4103-A7F9-1959A642E77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45690" y="2839355"/>
                <a:ext cx="102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C11C747-5D2E-4E02-9D4B-E0D3EA922D61}"/>
                  </a:ext>
                </a:extLst>
              </p14:cNvPr>
              <p14:cNvContentPartPr/>
              <p14:nvPr/>
            </p14:nvContentPartPr>
            <p14:xfrm>
              <a:off x="6814210" y="3571235"/>
              <a:ext cx="2370240" cy="1956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C11C747-5D2E-4E02-9D4B-E0D3EA922D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09890" y="3566914"/>
                <a:ext cx="2378880" cy="196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9E09183-4397-40DB-B1C1-DB7EAB085751}"/>
                  </a:ext>
                </a:extLst>
              </p14:cNvPr>
              <p14:cNvContentPartPr/>
              <p14:nvPr/>
            </p14:nvContentPartPr>
            <p14:xfrm>
              <a:off x="4533970" y="3563315"/>
              <a:ext cx="83880" cy="70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9E09183-4397-40DB-B1C1-DB7EAB0857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5970" y="3545223"/>
                <a:ext cx="119520" cy="106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127336-A384-4EDE-A301-8BB80D0FCBC4}"/>
                  </a:ext>
                </a:extLst>
              </p14:cNvPr>
              <p14:cNvContentPartPr/>
              <p14:nvPr/>
            </p14:nvContentPartPr>
            <p14:xfrm>
              <a:off x="3637501" y="3580595"/>
              <a:ext cx="191880" cy="136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127336-A384-4EDE-A301-8BB80D0FCBC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83501" y="3472878"/>
                <a:ext cx="299520" cy="35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0FC8B0-B818-4C46-A1F2-47C909700AD8}"/>
                  </a:ext>
                </a:extLst>
              </p14:cNvPr>
              <p14:cNvContentPartPr/>
              <p14:nvPr/>
            </p14:nvContentPartPr>
            <p14:xfrm>
              <a:off x="4511941" y="3534515"/>
              <a:ext cx="140040" cy="175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0FC8B0-B818-4C46-A1F2-47C909700A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7941" y="3426515"/>
                <a:ext cx="2476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BF6677-7A7A-4A0F-97E3-5C9FB1568A8B}"/>
                  </a:ext>
                </a:extLst>
              </p14:cNvPr>
              <p14:cNvContentPartPr/>
              <p14:nvPr/>
            </p14:nvContentPartPr>
            <p14:xfrm>
              <a:off x="5207101" y="3511835"/>
              <a:ext cx="269280" cy="19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BF6677-7A7A-4A0F-97E3-5C9FB1568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53029" y="3403835"/>
                <a:ext cx="377064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AC2793-DAAE-411B-989F-667EDB1E9AC2}"/>
                  </a:ext>
                </a:extLst>
              </p14:cNvPr>
              <p14:cNvContentPartPr/>
              <p14:nvPr/>
            </p14:nvContentPartPr>
            <p14:xfrm>
              <a:off x="4907581" y="4002155"/>
              <a:ext cx="193320" cy="16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AC2793-DAAE-411B-989F-667EDB1E9AC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53581" y="3894155"/>
                <a:ext cx="3009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9B8131-9A54-4875-92B0-4DEFE6ABFF76}"/>
                  </a:ext>
                </a:extLst>
              </p14:cNvPr>
              <p14:cNvContentPartPr/>
              <p14:nvPr/>
            </p14:nvContentPartPr>
            <p14:xfrm>
              <a:off x="4872301" y="4338755"/>
              <a:ext cx="215640" cy="18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9B8131-9A54-4875-92B0-4DEFE6ABFF7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18301" y="4230755"/>
                <a:ext cx="3232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4221AE-B610-48D4-B2EF-4CDEEB49C18C}"/>
                  </a:ext>
                </a:extLst>
              </p14:cNvPr>
              <p14:cNvContentPartPr/>
              <p14:nvPr/>
            </p14:nvContentPartPr>
            <p14:xfrm>
              <a:off x="3843781" y="4919795"/>
              <a:ext cx="138240" cy="20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4221AE-B610-48D4-B2EF-4CDEEB49C18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9781" y="4811795"/>
                <a:ext cx="2458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75893A-9DD8-4360-8BE9-E82B4E07B0EA}"/>
                  </a:ext>
                </a:extLst>
              </p14:cNvPr>
              <p14:cNvContentPartPr/>
              <p14:nvPr/>
            </p14:nvContentPartPr>
            <p14:xfrm>
              <a:off x="4080661" y="5864075"/>
              <a:ext cx="163800" cy="15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75893A-9DD8-4360-8BE9-E82B4E07B0E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26661" y="5756075"/>
                <a:ext cx="2714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9F1C16-C0EE-4EF4-82A2-2AFDB5EE291F}"/>
                  </a:ext>
                </a:extLst>
              </p14:cNvPr>
              <p14:cNvContentPartPr/>
              <p14:nvPr/>
            </p14:nvContentPartPr>
            <p14:xfrm>
              <a:off x="6287461" y="5891435"/>
              <a:ext cx="196920" cy="165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9F1C16-C0EE-4EF4-82A2-2AFDB5EE291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33461" y="5783435"/>
                <a:ext cx="3045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84627E-6E2D-4152-8855-3DF2B04884E5}"/>
                  </a:ext>
                </a:extLst>
              </p14:cNvPr>
              <p14:cNvContentPartPr/>
              <p14:nvPr/>
            </p14:nvContentPartPr>
            <p14:xfrm>
              <a:off x="6985141" y="4365035"/>
              <a:ext cx="207000" cy="146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84627E-6E2D-4152-8855-3DF2B04884E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1141" y="4257035"/>
                <a:ext cx="3146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776002-B239-4D1D-B65C-9FC759D53447}"/>
                  </a:ext>
                </a:extLst>
              </p14:cNvPr>
              <p14:cNvContentPartPr/>
              <p14:nvPr/>
            </p14:nvContentPartPr>
            <p14:xfrm>
              <a:off x="6950581" y="4668515"/>
              <a:ext cx="239400" cy="14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776002-B239-4D1D-B65C-9FC759D5344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96581" y="4560515"/>
                <a:ext cx="3470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630422-1D44-4536-8FE0-582AE87CA658}"/>
                  </a:ext>
                </a:extLst>
              </p14:cNvPr>
              <p14:cNvContentPartPr/>
              <p14:nvPr/>
            </p14:nvContentPartPr>
            <p14:xfrm>
              <a:off x="7184581" y="2478995"/>
              <a:ext cx="149760" cy="13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630422-1D44-4536-8FE0-582AE87CA65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30710" y="2370995"/>
                <a:ext cx="257142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788BFDD-F54D-45EF-9044-6741D2320389}"/>
                  </a:ext>
                </a:extLst>
              </p14:cNvPr>
              <p14:cNvContentPartPr/>
              <p14:nvPr/>
            </p14:nvContentPartPr>
            <p14:xfrm>
              <a:off x="8036341" y="2460995"/>
              <a:ext cx="129960" cy="110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788BFDD-F54D-45EF-9044-6741D23203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82341" y="2352995"/>
                <a:ext cx="2376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E02AA51-072E-47CA-A4DB-4B3794496298}"/>
                  </a:ext>
                </a:extLst>
              </p14:cNvPr>
              <p14:cNvContentPartPr/>
              <p14:nvPr/>
            </p14:nvContentPartPr>
            <p14:xfrm>
              <a:off x="8740861" y="2499155"/>
              <a:ext cx="273600" cy="9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E02AA51-072E-47CA-A4DB-4B379449629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86932" y="2390735"/>
                <a:ext cx="381099" cy="309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D56B6AD-3B57-44A3-92E4-F0B54939FCF5}"/>
                  </a:ext>
                </a:extLst>
              </p14:cNvPr>
              <p14:cNvContentPartPr/>
              <p14:nvPr/>
            </p14:nvContentPartPr>
            <p14:xfrm>
              <a:off x="7872181" y="2868515"/>
              <a:ext cx="269280" cy="6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D56B6AD-3B57-44A3-92E4-F0B54939FC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18109" y="2760515"/>
                <a:ext cx="377064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2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2.1  A l3 internetworking solution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763-5149-4EA8-911C-44489AB1DBBB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6973888" y="4492457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S2</a:t>
            </a:r>
            <a:endParaRPr lang="en-US" altLang="en-US" dirty="0"/>
          </a:p>
        </p:txBody>
      </p:sp>
      <p:sp>
        <p:nvSpPr>
          <p:cNvPr id="218117" name="Freeform 5"/>
          <p:cNvSpPr>
            <a:spLocks/>
          </p:cNvSpPr>
          <p:nvPr/>
        </p:nvSpPr>
        <p:spPr bwMode="auto">
          <a:xfrm>
            <a:off x="6927850" y="4451182"/>
            <a:ext cx="317500" cy="312738"/>
          </a:xfrm>
          <a:custGeom>
            <a:avLst/>
            <a:gdLst>
              <a:gd name="T0" fmla="*/ 197 w 200"/>
              <a:gd name="T1" fmla="*/ 197 h 197"/>
              <a:gd name="T2" fmla="*/ 200 w 200"/>
              <a:gd name="T3" fmla="*/ 0 h 197"/>
              <a:gd name="T4" fmla="*/ 0 w 200"/>
              <a:gd name="T5" fmla="*/ 0 h 197"/>
              <a:gd name="T6" fmla="*/ 0 w 200"/>
              <a:gd name="T7" fmla="*/ 197 h 197"/>
              <a:gd name="T8" fmla="*/ 200 w 200"/>
              <a:gd name="T9" fmla="*/ 197 h 197"/>
              <a:gd name="T10" fmla="*/ 200 w 200"/>
              <a:gd name="T11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197">
                <a:moveTo>
                  <a:pt x="197" y="197"/>
                </a:moveTo>
                <a:lnTo>
                  <a:pt x="200" y="0"/>
                </a:lnTo>
                <a:lnTo>
                  <a:pt x="0" y="0"/>
                </a:lnTo>
                <a:lnTo>
                  <a:pt x="0" y="197"/>
                </a:lnTo>
                <a:lnTo>
                  <a:pt x="200" y="197"/>
                </a:lnTo>
                <a:lnTo>
                  <a:pt x="200" y="19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 flipH="1">
            <a:off x="6707187" y="4763920"/>
            <a:ext cx="374650" cy="347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4865688" y="4117807"/>
            <a:ext cx="201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S1</a:t>
            </a:r>
            <a:endParaRPr lang="en-US" altLang="en-US" dirty="0"/>
          </a:p>
        </p:txBody>
      </p:sp>
      <p:sp>
        <p:nvSpPr>
          <p:cNvPr id="218120" name="Freeform 8"/>
          <p:cNvSpPr>
            <a:spLocks/>
          </p:cNvSpPr>
          <p:nvPr/>
        </p:nvSpPr>
        <p:spPr bwMode="auto">
          <a:xfrm>
            <a:off x="4814887" y="4076532"/>
            <a:ext cx="317500" cy="317500"/>
          </a:xfrm>
          <a:custGeom>
            <a:avLst/>
            <a:gdLst>
              <a:gd name="T0" fmla="*/ 200 w 200"/>
              <a:gd name="T1" fmla="*/ 200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200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4968875" y="3789196"/>
            <a:ext cx="4762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575050" y="4943308"/>
            <a:ext cx="21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H4</a:t>
            </a:r>
            <a:endParaRPr lang="en-US" altLang="en-US" dirty="0"/>
          </a:p>
        </p:txBody>
      </p:sp>
      <p:sp>
        <p:nvSpPr>
          <p:cNvPr id="218123" name="Freeform 11"/>
          <p:cNvSpPr>
            <a:spLocks/>
          </p:cNvSpPr>
          <p:nvPr/>
        </p:nvSpPr>
        <p:spPr bwMode="auto">
          <a:xfrm>
            <a:off x="3533775" y="4902032"/>
            <a:ext cx="317500" cy="317500"/>
          </a:xfrm>
          <a:custGeom>
            <a:avLst/>
            <a:gdLst>
              <a:gd name="T0" fmla="*/ 200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4014787" y="6086307"/>
            <a:ext cx="2111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H5</a:t>
            </a:r>
            <a:endParaRPr lang="en-US" altLang="en-US" dirty="0"/>
          </a:p>
        </p:txBody>
      </p:sp>
      <p:sp>
        <p:nvSpPr>
          <p:cNvPr id="218125" name="Freeform 13"/>
          <p:cNvSpPr>
            <a:spLocks/>
          </p:cNvSpPr>
          <p:nvPr/>
        </p:nvSpPr>
        <p:spPr bwMode="auto">
          <a:xfrm>
            <a:off x="3979862" y="6045032"/>
            <a:ext cx="317500" cy="317500"/>
          </a:xfrm>
          <a:custGeom>
            <a:avLst/>
            <a:gdLst>
              <a:gd name="T0" fmla="*/ 197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197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5224462" y="3297071"/>
            <a:ext cx="2111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H3</a:t>
            </a:r>
            <a:endParaRPr lang="en-US" altLang="en-US" dirty="0"/>
          </a:p>
        </p:txBody>
      </p:sp>
      <p:sp>
        <p:nvSpPr>
          <p:cNvPr id="218127" name="Freeform 15"/>
          <p:cNvSpPr>
            <a:spLocks/>
          </p:cNvSpPr>
          <p:nvPr/>
        </p:nvSpPr>
        <p:spPr bwMode="auto">
          <a:xfrm>
            <a:off x="5184775" y="3255795"/>
            <a:ext cx="317500" cy="317500"/>
          </a:xfrm>
          <a:custGeom>
            <a:avLst/>
            <a:gdLst>
              <a:gd name="T0" fmla="*/ 200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8" name="Line 16"/>
          <p:cNvSpPr>
            <a:spLocks noChangeShapeType="1"/>
          </p:cNvSpPr>
          <p:nvPr/>
        </p:nvSpPr>
        <p:spPr bwMode="auto">
          <a:xfrm>
            <a:off x="5343526" y="3568533"/>
            <a:ext cx="1587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4400550" y="3292308"/>
            <a:ext cx="21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H2</a:t>
            </a:r>
            <a:endParaRPr lang="en-US" altLang="en-US" dirty="0"/>
          </a:p>
        </p:txBody>
      </p:sp>
      <p:sp>
        <p:nvSpPr>
          <p:cNvPr id="218130" name="Freeform 18"/>
          <p:cNvSpPr>
            <a:spLocks/>
          </p:cNvSpPr>
          <p:nvPr/>
        </p:nvSpPr>
        <p:spPr bwMode="auto">
          <a:xfrm>
            <a:off x="4359275" y="3251032"/>
            <a:ext cx="317500" cy="317500"/>
          </a:xfrm>
          <a:custGeom>
            <a:avLst/>
            <a:gdLst>
              <a:gd name="T0" fmla="*/ 200 w 200"/>
              <a:gd name="T1" fmla="*/ 200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200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4557713" y="3555833"/>
            <a:ext cx="4763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2" name="Rectangle 20"/>
          <p:cNvSpPr>
            <a:spLocks noChangeArrowheads="1"/>
          </p:cNvSpPr>
          <p:nvPr/>
        </p:nvSpPr>
        <p:spPr bwMode="auto">
          <a:xfrm>
            <a:off x="3568700" y="3297071"/>
            <a:ext cx="21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H1</a:t>
            </a:r>
            <a:endParaRPr lang="en-US" altLang="en-US" dirty="0"/>
          </a:p>
        </p:txBody>
      </p:sp>
      <p:sp>
        <p:nvSpPr>
          <p:cNvPr id="218133" name="Freeform 21"/>
          <p:cNvSpPr>
            <a:spLocks/>
          </p:cNvSpPr>
          <p:nvPr/>
        </p:nvSpPr>
        <p:spPr bwMode="auto">
          <a:xfrm>
            <a:off x="3533775" y="3255795"/>
            <a:ext cx="317500" cy="317500"/>
          </a:xfrm>
          <a:custGeom>
            <a:avLst/>
            <a:gdLst>
              <a:gd name="T0" fmla="*/ 200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>
            <a:off x="3719513" y="3555833"/>
            <a:ext cx="4763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>
            <a:off x="4968876" y="4394032"/>
            <a:ext cx="66675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3363913" y="3820946"/>
            <a:ext cx="15271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Network 2 (Ethernet)</a:t>
            </a:r>
            <a:endParaRPr lang="en-US" altLang="en-US" dirty="0"/>
          </a:p>
        </p:txBody>
      </p:sp>
      <p:sp>
        <p:nvSpPr>
          <p:cNvPr id="218137" name="Rectangle 25"/>
          <p:cNvSpPr>
            <a:spLocks noChangeArrowheads="1"/>
          </p:cNvSpPr>
          <p:nvPr/>
        </p:nvSpPr>
        <p:spPr bwMode="auto">
          <a:xfrm>
            <a:off x="7316788" y="2108032"/>
            <a:ext cx="15271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Network 1 (Ethernet)</a:t>
            </a:r>
            <a:endParaRPr lang="en-US" altLang="en-US" dirty="0"/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>
            <a:off x="3851275" y="5056021"/>
            <a:ext cx="342900" cy="15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39" name="Line 27"/>
          <p:cNvSpPr>
            <a:spLocks noChangeShapeType="1"/>
          </p:cNvSpPr>
          <p:nvPr/>
        </p:nvSpPr>
        <p:spPr bwMode="auto">
          <a:xfrm flipV="1">
            <a:off x="4138613" y="5624346"/>
            <a:ext cx="220663" cy="41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6249987" y="6086307"/>
            <a:ext cx="2111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H6</a:t>
            </a:r>
            <a:endParaRPr lang="en-US" altLang="en-US" dirty="0"/>
          </a:p>
        </p:txBody>
      </p:sp>
      <p:sp>
        <p:nvSpPr>
          <p:cNvPr id="218141" name="Freeform 29"/>
          <p:cNvSpPr>
            <a:spLocks/>
          </p:cNvSpPr>
          <p:nvPr/>
        </p:nvSpPr>
        <p:spPr bwMode="auto">
          <a:xfrm>
            <a:off x="6210300" y="6045032"/>
            <a:ext cx="317500" cy="317500"/>
          </a:xfrm>
          <a:custGeom>
            <a:avLst/>
            <a:gdLst>
              <a:gd name="T0" fmla="*/ 200 w 200"/>
              <a:gd name="T1" fmla="*/ 197 h 200"/>
              <a:gd name="T2" fmla="*/ 200 w 200"/>
              <a:gd name="T3" fmla="*/ 0 h 200"/>
              <a:gd name="T4" fmla="*/ 0 w 200"/>
              <a:gd name="T5" fmla="*/ 0 h 200"/>
              <a:gd name="T6" fmla="*/ 0 w 200"/>
              <a:gd name="T7" fmla="*/ 200 h 200"/>
              <a:gd name="T8" fmla="*/ 200 w 200"/>
              <a:gd name="T9" fmla="*/ 200 h 200"/>
              <a:gd name="T10" fmla="*/ 200 w 200"/>
              <a:gd name="T11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200" y="197"/>
                </a:moveTo>
                <a:lnTo>
                  <a:pt x="200" y="0"/>
                </a:lnTo>
                <a:lnTo>
                  <a:pt x="0" y="0"/>
                </a:lnTo>
                <a:lnTo>
                  <a:pt x="0" y="200"/>
                </a:lnTo>
                <a:lnTo>
                  <a:pt x="200" y="200"/>
                </a:lnTo>
                <a:lnTo>
                  <a:pt x="200" y="20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2" name="Line 30"/>
          <p:cNvSpPr>
            <a:spLocks noChangeShapeType="1"/>
          </p:cNvSpPr>
          <p:nvPr/>
        </p:nvSpPr>
        <p:spPr bwMode="auto">
          <a:xfrm flipH="1" flipV="1">
            <a:off x="6270626" y="5794208"/>
            <a:ext cx="98425" cy="246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4851400" y="5219533"/>
            <a:ext cx="1300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Network 3 (FDDI)</a:t>
            </a:r>
            <a:endParaRPr lang="en-US" altLang="en-US" dirty="0"/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7670801" y="3538371"/>
            <a:ext cx="7518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Network 4</a:t>
            </a:r>
            <a:endParaRPr lang="en-US" altLang="en-US" dirty="0"/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>
            <a:off x="7496176" y="3743158"/>
            <a:ext cx="108843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(point-to-point)</a:t>
            </a:r>
            <a:endParaRPr lang="en-US" altLang="en-US" dirty="0"/>
          </a:p>
        </p:txBody>
      </p:sp>
      <p:sp>
        <p:nvSpPr>
          <p:cNvPr id="218146" name="Freeform 34"/>
          <p:cNvSpPr>
            <a:spLocks/>
          </p:cNvSpPr>
          <p:nvPr/>
        </p:nvSpPr>
        <p:spPr bwMode="auto">
          <a:xfrm>
            <a:off x="7061200" y="2549357"/>
            <a:ext cx="317500" cy="317500"/>
          </a:xfrm>
          <a:custGeom>
            <a:avLst/>
            <a:gdLst>
              <a:gd name="T0" fmla="*/ 0 w 200"/>
              <a:gd name="T1" fmla="*/ 0 h 200"/>
              <a:gd name="T2" fmla="*/ 0 w 200"/>
              <a:gd name="T3" fmla="*/ 200 h 200"/>
              <a:gd name="T4" fmla="*/ 200 w 200"/>
              <a:gd name="T5" fmla="*/ 200 h 200"/>
              <a:gd name="T6" fmla="*/ 200 w 200"/>
              <a:gd name="T7" fmla="*/ 0 h 200"/>
              <a:gd name="T8" fmla="*/ 0 w 200"/>
              <a:gd name="T9" fmla="*/ 0 h 200"/>
              <a:gd name="T10" fmla="*/ 0 w 200"/>
              <a:gd name="T1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0" y="0"/>
                </a:moveTo>
                <a:lnTo>
                  <a:pt x="0" y="200"/>
                </a:lnTo>
                <a:lnTo>
                  <a:pt x="200" y="200"/>
                </a:lnTo>
                <a:lnTo>
                  <a:pt x="20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7" name="Line 35"/>
          <p:cNvSpPr>
            <a:spLocks noChangeShapeType="1"/>
          </p:cNvSpPr>
          <p:nvPr/>
        </p:nvSpPr>
        <p:spPr bwMode="auto">
          <a:xfrm flipV="1">
            <a:off x="7219950" y="2338221"/>
            <a:ext cx="4762" cy="211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7102475" y="2590633"/>
            <a:ext cx="21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H7</a:t>
            </a:r>
            <a:endParaRPr lang="en-US" altLang="en-US" dirty="0"/>
          </a:p>
        </p:txBody>
      </p:sp>
      <p:sp>
        <p:nvSpPr>
          <p:cNvPr id="218149" name="Freeform 37"/>
          <p:cNvSpPr>
            <a:spLocks/>
          </p:cNvSpPr>
          <p:nvPr/>
        </p:nvSpPr>
        <p:spPr bwMode="auto">
          <a:xfrm>
            <a:off x="7886700" y="2549357"/>
            <a:ext cx="317500" cy="317500"/>
          </a:xfrm>
          <a:custGeom>
            <a:avLst/>
            <a:gdLst>
              <a:gd name="T0" fmla="*/ 0 w 200"/>
              <a:gd name="T1" fmla="*/ 0 h 200"/>
              <a:gd name="T2" fmla="*/ 0 w 200"/>
              <a:gd name="T3" fmla="*/ 200 h 200"/>
              <a:gd name="T4" fmla="*/ 200 w 200"/>
              <a:gd name="T5" fmla="*/ 200 h 200"/>
              <a:gd name="T6" fmla="*/ 200 w 200"/>
              <a:gd name="T7" fmla="*/ 0 h 200"/>
              <a:gd name="T8" fmla="*/ 0 w 200"/>
              <a:gd name="T9" fmla="*/ 0 h 200"/>
              <a:gd name="T10" fmla="*/ 0 w 200"/>
              <a:gd name="T1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0" y="0"/>
                </a:moveTo>
                <a:lnTo>
                  <a:pt x="0" y="200"/>
                </a:lnTo>
                <a:lnTo>
                  <a:pt x="200" y="200"/>
                </a:lnTo>
                <a:lnTo>
                  <a:pt x="20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0" name="Line 38"/>
          <p:cNvSpPr>
            <a:spLocks noChangeShapeType="1"/>
          </p:cNvSpPr>
          <p:nvPr/>
        </p:nvSpPr>
        <p:spPr bwMode="auto">
          <a:xfrm flipV="1">
            <a:off x="8040687" y="2344571"/>
            <a:ext cx="1588" cy="204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1" name="Rectangle 39"/>
          <p:cNvSpPr>
            <a:spLocks noChangeArrowheads="1"/>
          </p:cNvSpPr>
          <p:nvPr/>
        </p:nvSpPr>
        <p:spPr bwMode="auto">
          <a:xfrm>
            <a:off x="7937500" y="2590633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S3</a:t>
            </a:r>
            <a:endParaRPr lang="en-US" altLang="en-US" dirty="0"/>
          </a:p>
        </p:txBody>
      </p:sp>
      <p:sp>
        <p:nvSpPr>
          <p:cNvPr id="218152" name="Freeform 40"/>
          <p:cNvSpPr>
            <a:spLocks/>
          </p:cNvSpPr>
          <p:nvPr/>
        </p:nvSpPr>
        <p:spPr bwMode="auto">
          <a:xfrm>
            <a:off x="8712200" y="2549357"/>
            <a:ext cx="317500" cy="317500"/>
          </a:xfrm>
          <a:custGeom>
            <a:avLst/>
            <a:gdLst>
              <a:gd name="T0" fmla="*/ 0 w 200"/>
              <a:gd name="T1" fmla="*/ 0 h 200"/>
              <a:gd name="T2" fmla="*/ 3 w 200"/>
              <a:gd name="T3" fmla="*/ 200 h 200"/>
              <a:gd name="T4" fmla="*/ 200 w 200"/>
              <a:gd name="T5" fmla="*/ 200 h 200"/>
              <a:gd name="T6" fmla="*/ 200 w 200"/>
              <a:gd name="T7" fmla="*/ 0 h 200"/>
              <a:gd name="T8" fmla="*/ 3 w 200"/>
              <a:gd name="T9" fmla="*/ 0 h 200"/>
              <a:gd name="T10" fmla="*/ 3 w 200"/>
              <a:gd name="T1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00">
                <a:moveTo>
                  <a:pt x="0" y="0"/>
                </a:moveTo>
                <a:lnTo>
                  <a:pt x="3" y="200"/>
                </a:lnTo>
                <a:lnTo>
                  <a:pt x="200" y="200"/>
                </a:lnTo>
                <a:lnTo>
                  <a:pt x="20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3" name="Line 41"/>
          <p:cNvSpPr>
            <a:spLocks noChangeShapeType="1"/>
          </p:cNvSpPr>
          <p:nvPr/>
        </p:nvSpPr>
        <p:spPr bwMode="auto">
          <a:xfrm flipV="1">
            <a:off x="8870950" y="2338220"/>
            <a:ext cx="47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4" name="Rectangle 42"/>
          <p:cNvSpPr>
            <a:spLocks noChangeArrowheads="1"/>
          </p:cNvSpPr>
          <p:nvPr/>
        </p:nvSpPr>
        <p:spPr bwMode="auto">
          <a:xfrm>
            <a:off x="8751887" y="2590632"/>
            <a:ext cx="2111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  <a:latin typeface="Arial" charset="0"/>
              </a:rPr>
              <a:t>H8</a:t>
            </a:r>
            <a:endParaRPr lang="en-US" altLang="en-US" dirty="0"/>
          </a:p>
        </p:txBody>
      </p:sp>
      <p:sp>
        <p:nvSpPr>
          <p:cNvPr id="218155" name="Line 43"/>
          <p:cNvSpPr>
            <a:spLocks noChangeShapeType="1"/>
          </p:cNvSpPr>
          <p:nvPr/>
        </p:nvSpPr>
        <p:spPr bwMode="auto">
          <a:xfrm>
            <a:off x="3338512" y="3789196"/>
            <a:ext cx="2476500" cy="1587"/>
          </a:xfrm>
          <a:prstGeom prst="line">
            <a:avLst/>
          </a:prstGeom>
          <a:noFill/>
          <a:ln w="2070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6" name="Line 44"/>
          <p:cNvSpPr>
            <a:spLocks noChangeShapeType="1"/>
          </p:cNvSpPr>
          <p:nvPr/>
        </p:nvSpPr>
        <p:spPr bwMode="auto">
          <a:xfrm flipH="1">
            <a:off x="6748462" y="2338221"/>
            <a:ext cx="2470150" cy="1587"/>
          </a:xfrm>
          <a:prstGeom prst="line">
            <a:avLst/>
          </a:prstGeom>
          <a:noFill/>
          <a:ln w="2070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7" name="Freeform 45"/>
          <p:cNvSpPr>
            <a:spLocks/>
          </p:cNvSpPr>
          <p:nvPr/>
        </p:nvSpPr>
        <p:spPr bwMode="auto">
          <a:xfrm>
            <a:off x="4154487" y="4809957"/>
            <a:ext cx="2674938" cy="1085850"/>
          </a:xfrm>
          <a:custGeom>
            <a:avLst/>
            <a:gdLst>
              <a:gd name="T0" fmla="*/ 826 w 1685"/>
              <a:gd name="T1" fmla="*/ 681 h 684"/>
              <a:gd name="T2" fmla="*/ 968 w 1685"/>
              <a:gd name="T3" fmla="*/ 678 h 684"/>
              <a:gd name="T4" fmla="*/ 1101 w 1685"/>
              <a:gd name="T5" fmla="*/ 665 h 684"/>
              <a:gd name="T6" fmla="*/ 1224 w 1685"/>
              <a:gd name="T7" fmla="*/ 645 h 684"/>
              <a:gd name="T8" fmla="*/ 1337 w 1685"/>
              <a:gd name="T9" fmla="*/ 620 h 684"/>
              <a:gd name="T10" fmla="*/ 1437 w 1685"/>
              <a:gd name="T11" fmla="*/ 584 h 684"/>
              <a:gd name="T12" fmla="*/ 1524 w 1685"/>
              <a:gd name="T13" fmla="*/ 542 h 684"/>
              <a:gd name="T14" fmla="*/ 1592 w 1685"/>
              <a:gd name="T15" fmla="*/ 497 h 684"/>
              <a:gd name="T16" fmla="*/ 1643 w 1685"/>
              <a:gd name="T17" fmla="*/ 449 h 684"/>
              <a:gd name="T18" fmla="*/ 1676 w 1685"/>
              <a:gd name="T19" fmla="*/ 394 h 684"/>
              <a:gd name="T20" fmla="*/ 1685 w 1685"/>
              <a:gd name="T21" fmla="*/ 332 h 684"/>
              <a:gd name="T22" fmla="*/ 1676 w 1685"/>
              <a:gd name="T23" fmla="*/ 277 h 684"/>
              <a:gd name="T24" fmla="*/ 1643 w 1685"/>
              <a:gd name="T25" fmla="*/ 226 h 684"/>
              <a:gd name="T26" fmla="*/ 1592 w 1685"/>
              <a:gd name="T27" fmla="*/ 177 h 684"/>
              <a:gd name="T28" fmla="*/ 1524 w 1685"/>
              <a:gd name="T29" fmla="*/ 132 h 684"/>
              <a:gd name="T30" fmla="*/ 1440 w 1685"/>
              <a:gd name="T31" fmla="*/ 93 h 684"/>
              <a:gd name="T32" fmla="*/ 1340 w 1685"/>
              <a:gd name="T33" fmla="*/ 61 h 684"/>
              <a:gd name="T34" fmla="*/ 1230 w 1685"/>
              <a:gd name="T35" fmla="*/ 35 h 684"/>
              <a:gd name="T36" fmla="*/ 1107 w 1685"/>
              <a:gd name="T37" fmla="*/ 16 h 684"/>
              <a:gd name="T38" fmla="*/ 975 w 1685"/>
              <a:gd name="T39" fmla="*/ 3 h 684"/>
              <a:gd name="T40" fmla="*/ 836 w 1685"/>
              <a:gd name="T41" fmla="*/ 0 h 684"/>
              <a:gd name="T42" fmla="*/ 704 w 1685"/>
              <a:gd name="T43" fmla="*/ 6 h 684"/>
              <a:gd name="T44" fmla="*/ 574 w 1685"/>
              <a:gd name="T45" fmla="*/ 19 h 684"/>
              <a:gd name="T46" fmla="*/ 455 w 1685"/>
              <a:gd name="T47" fmla="*/ 38 h 684"/>
              <a:gd name="T48" fmla="*/ 345 w 1685"/>
              <a:gd name="T49" fmla="*/ 64 h 684"/>
              <a:gd name="T50" fmla="*/ 245 w 1685"/>
              <a:gd name="T51" fmla="*/ 97 h 684"/>
              <a:gd name="T52" fmla="*/ 161 w 1685"/>
              <a:gd name="T53" fmla="*/ 132 h 684"/>
              <a:gd name="T54" fmla="*/ 93 w 1685"/>
              <a:gd name="T55" fmla="*/ 174 h 684"/>
              <a:gd name="T56" fmla="*/ 41 w 1685"/>
              <a:gd name="T57" fmla="*/ 222 h 684"/>
              <a:gd name="T58" fmla="*/ 9 w 1685"/>
              <a:gd name="T59" fmla="*/ 271 h 684"/>
              <a:gd name="T60" fmla="*/ 0 w 1685"/>
              <a:gd name="T61" fmla="*/ 323 h 684"/>
              <a:gd name="T62" fmla="*/ 9 w 1685"/>
              <a:gd name="T63" fmla="*/ 377 h 684"/>
              <a:gd name="T64" fmla="*/ 38 w 1685"/>
              <a:gd name="T65" fmla="*/ 429 h 684"/>
              <a:gd name="T66" fmla="*/ 87 w 1685"/>
              <a:gd name="T67" fmla="*/ 481 h 684"/>
              <a:gd name="T68" fmla="*/ 151 w 1685"/>
              <a:gd name="T69" fmla="*/ 526 h 684"/>
              <a:gd name="T70" fmla="*/ 232 w 1685"/>
              <a:gd name="T71" fmla="*/ 571 h 684"/>
              <a:gd name="T72" fmla="*/ 326 w 1685"/>
              <a:gd name="T73" fmla="*/ 607 h 684"/>
              <a:gd name="T74" fmla="*/ 435 w 1685"/>
              <a:gd name="T75" fmla="*/ 639 h 684"/>
              <a:gd name="T76" fmla="*/ 555 w 1685"/>
              <a:gd name="T77" fmla="*/ 662 h 684"/>
              <a:gd name="T78" fmla="*/ 687 w 1685"/>
              <a:gd name="T79" fmla="*/ 678 h 684"/>
              <a:gd name="T80" fmla="*/ 826 w 1685"/>
              <a:gd name="T81" fmla="*/ 684 h 684"/>
              <a:gd name="T82" fmla="*/ 826 w 1685"/>
              <a:gd name="T83" fmla="*/ 684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85" h="684">
                <a:moveTo>
                  <a:pt x="826" y="681"/>
                </a:moveTo>
                <a:lnTo>
                  <a:pt x="968" y="678"/>
                </a:lnTo>
                <a:lnTo>
                  <a:pt x="1101" y="665"/>
                </a:lnTo>
                <a:lnTo>
                  <a:pt x="1224" y="645"/>
                </a:lnTo>
                <a:lnTo>
                  <a:pt x="1337" y="620"/>
                </a:lnTo>
                <a:lnTo>
                  <a:pt x="1437" y="584"/>
                </a:lnTo>
                <a:lnTo>
                  <a:pt x="1524" y="542"/>
                </a:lnTo>
                <a:lnTo>
                  <a:pt x="1592" y="497"/>
                </a:lnTo>
                <a:lnTo>
                  <a:pt x="1643" y="449"/>
                </a:lnTo>
                <a:lnTo>
                  <a:pt x="1676" y="394"/>
                </a:lnTo>
                <a:lnTo>
                  <a:pt x="1685" y="332"/>
                </a:lnTo>
                <a:lnTo>
                  <a:pt x="1676" y="277"/>
                </a:lnTo>
                <a:lnTo>
                  <a:pt x="1643" y="226"/>
                </a:lnTo>
                <a:lnTo>
                  <a:pt x="1592" y="177"/>
                </a:lnTo>
                <a:lnTo>
                  <a:pt x="1524" y="132"/>
                </a:lnTo>
                <a:lnTo>
                  <a:pt x="1440" y="93"/>
                </a:lnTo>
                <a:lnTo>
                  <a:pt x="1340" y="61"/>
                </a:lnTo>
                <a:lnTo>
                  <a:pt x="1230" y="35"/>
                </a:lnTo>
                <a:lnTo>
                  <a:pt x="1107" y="16"/>
                </a:lnTo>
                <a:lnTo>
                  <a:pt x="975" y="3"/>
                </a:lnTo>
                <a:lnTo>
                  <a:pt x="836" y="0"/>
                </a:lnTo>
                <a:lnTo>
                  <a:pt x="704" y="6"/>
                </a:lnTo>
                <a:lnTo>
                  <a:pt x="574" y="19"/>
                </a:lnTo>
                <a:lnTo>
                  <a:pt x="455" y="38"/>
                </a:lnTo>
                <a:lnTo>
                  <a:pt x="345" y="64"/>
                </a:lnTo>
                <a:lnTo>
                  <a:pt x="245" y="97"/>
                </a:lnTo>
                <a:lnTo>
                  <a:pt x="161" y="132"/>
                </a:lnTo>
                <a:lnTo>
                  <a:pt x="93" y="174"/>
                </a:lnTo>
                <a:lnTo>
                  <a:pt x="41" y="222"/>
                </a:lnTo>
                <a:lnTo>
                  <a:pt x="9" y="271"/>
                </a:lnTo>
                <a:lnTo>
                  <a:pt x="0" y="323"/>
                </a:lnTo>
                <a:lnTo>
                  <a:pt x="9" y="377"/>
                </a:lnTo>
                <a:lnTo>
                  <a:pt x="38" y="429"/>
                </a:lnTo>
                <a:lnTo>
                  <a:pt x="87" y="481"/>
                </a:lnTo>
                <a:lnTo>
                  <a:pt x="151" y="526"/>
                </a:lnTo>
                <a:lnTo>
                  <a:pt x="232" y="571"/>
                </a:lnTo>
                <a:lnTo>
                  <a:pt x="326" y="607"/>
                </a:lnTo>
                <a:lnTo>
                  <a:pt x="435" y="639"/>
                </a:lnTo>
                <a:lnTo>
                  <a:pt x="555" y="662"/>
                </a:lnTo>
                <a:lnTo>
                  <a:pt x="687" y="678"/>
                </a:lnTo>
                <a:lnTo>
                  <a:pt x="826" y="684"/>
                </a:lnTo>
                <a:lnTo>
                  <a:pt x="826" y="684"/>
                </a:lnTo>
              </a:path>
            </a:pathLst>
          </a:custGeom>
          <a:noFill/>
          <a:ln w="20701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158" name="Line 46"/>
          <p:cNvSpPr>
            <a:spLocks noChangeShapeType="1"/>
          </p:cNvSpPr>
          <p:nvPr/>
        </p:nvSpPr>
        <p:spPr bwMode="auto">
          <a:xfrm flipH="1">
            <a:off x="7086601" y="2866858"/>
            <a:ext cx="947737" cy="1584325"/>
          </a:xfrm>
          <a:prstGeom prst="line">
            <a:avLst/>
          </a:prstGeom>
          <a:noFill/>
          <a:ln w="2070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6A39AF-0677-4E58-80C2-971CC6F07AC6}"/>
                  </a:ext>
                </a:extLst>
              </p14:cNvPr>
              <p14:cNvContentPartPr/>
              <p14:nvPr/>
            </p14:nvContentPartPr>
            <p14:xfrm>
              <a:off x="4940050" y="4021595"/>
              <a:ext cx="74160" cy="8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6A39AF-0677-4E58-80C2-971CC6F07A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2050" y="4003595"/>
                <a:ext cx="109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E5B52B-0F82-45B7-B684-56A8159C24FA}"/>
                  </a:ext>
                </a:extLst>
              </p14:cNvPr>
              <p14:cNvContentPartPr/>
              <p14:nvPr/>
            </p14:nvContentPartPr>
            <p14:xfrm>
              <a:off x="3699130" y="3557555"/>
              <a:ext cx="81360" cy="102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E5B52B-0F82-45B7-B684-56A8159C24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1130" y="3539555"/>
                <a:ext cx="117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0EE506D-DFF5-422F-8BEF-DC56D53052A8}"/>
                  </a:ext>
                </a:extLst>
              </p14:cNvPr>
              <p14:cNvContentPartPr/>
              <p14:nvPr/>
            </p14:nvContentPartPr>
            <p14:xfrm>
              <a:off x="5320930" y="3559715"/>
              <a:ext cx="64440" cy="80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0EE506D-DFF5-422F-8BEF-DC56D53052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2930" y="3541795"/>
                <a:ext cx="100080" cy="116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DCA0BD3-C766-46C1-A9AB-AA071E879B0F}"/>
                  </a:ext>
                </a:extLst>
              </p14:cNvPr>
              <p14:cNvContentPartPr/>
              <p14:nvPr/>
            </p14:nvContentPartPr>
            <p14:xfrm>
              <a:off x="4944730" y="4357115"/>
              <a:ext cx="85320" cy="101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DCA0BD3-C766-46C1-A9AB-AA071E879B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26730" y="4339115"/>
                <a:ext cx="120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486B6E7-61BF-4DC7-86AF-A2BDE3FA2F83}"/>
                  </a:ext>
                </a:extLst>
              </p14:cNvPr>
              <p14:cNvContentPartPr/>
              <p14:nvPr/>
            </p14:nvContentPartPr>
            <p14:xfrm>
              <a:off x="6331810" y="5968835"/>
              <a:ext cx="80640" cy="94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486B6E7-61BF-4DC7-86AF-A2BDE3FA2F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3810" y="5950835"/>
                <a:ext cx="116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20708F-99A5-432E-B33F-D1C614065B96}"/>
                  </a:ext>
                </a:extLst>
              </p14:cNvPr>
              <p14:cNvContentPartPr/>
              <p14:nvPr/>
            </p14:nvContentPartPr>
            <p14:xfrm>
              <a:off x="3822250" y="5031755"/>
              <a:ext cx="80640" cy="83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20708F-99A5-432E-B33F-D1C614065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04250" y="5013755"/>
                <a:ext cx="116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6C54811-A402-4A1B-890C-7CDB73346D04}"/>
                  </a:ext>
                </a:extLst>
              </p14:cNvPr>
              <p14:cNvContentPartPr/>
              <p14:nvPr/>
            </p14:nvContentPartPr>
            <p14:xfrm>
              <a:off x="4128610" y="5937515"/>
              <a:ext cx="87480" cy="10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6C54811-A402-4A1B-890C-7CDB73346D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0610" y="5919575"/>
                <a:ext cx="123120" cy="14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15734E-96E4-465C-81A2-571D1CD5ACD6}"/>
                  </a:ext>
                </a:extLst>
              </p14:cNvPr>
              <p14:cNvContentPartPr/>
              <p14:nvPr/>
            </p14:nvContentPartPr>
            <p14:xfrm>
              <a:off x="7182850" y="2517155"/>
              <a:ext cx="94320" cy="86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15734E-96E4-465C-81A2-571D1CD5AC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64850" y="2499080"/>
                <a:ext cx="129960" cy="12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6599CC-D1B4-4072-B220-F9596E459DF4}"/>
                  </a:ext>
                </a:extLst>
              </p14:cNvPr>
              <p14:cNvContentPartPr/>
              <p14:nvPr/>
            </p14:nvContentPartPr>
            <p14:xfrm>
              <a:off x="8014810" y="2527595"/>
              <a:ext cx="67680" cy="68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6599CC-D1B4-4072-B220-F9596E459D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96905" y="2509500"/>
                <a:ext cx="103131" cy="104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F4043E9-0E10-4ED4-98EC-1C80631E733E}"/>
                  </a:ext>
                </a:extLst>
              </p14:cNvPr>
              <p14:cNvContentPartPr/>
              <p14:nvPr/>
            </p14:nvContentPartPr>
            <p14:xfrm>
              <a:off x="8845690" y="2505275"/>
              <a:ext cx="8964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F4043E9-0E10-4ED4-98EC-1C80631E733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27690" y="2487193"/>
                <a:ext cx="125280" cy="115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A9E74C0-6AF7-4103-A7F9-1959A642E776}"/>
                  </a:ext>
                </a:extLst>
              </p14:cNvPr>
              <p14:cNvContentPartPr/>
              <p14:nvPr/>
            </p14:nvContentPartPr>
            <p14:xfrm>
              <a:off x="7963690" y="2857355"/>
              <a:ext cx="66960" cy="9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A9E74C0-6AF7-4103-A7F9-1959A642E77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45690" y="2839355"/>
                <a:ext cx="102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C11C747-5D2E-4E02-9D4B-E0D3EA922D61}"/>
                  </a:ext>
                </a:extLst>
              </p14:cNvPr>
              <p14:cNvContentPartPr/>
              <p14:nvPr/>
            </p14:nvContentPartPr>
            <p14:xfrm>
              <a:off x="6814210" y="3571235"/>
              <a:ext cx="2370240" cy="1956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C11C747-5D2E-4E02-9D4B-E0D3EA922D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09890" y="3566914"/>
                <a:ext cx="2378880" cy="196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9E09183-4397-40DB-B1C1-DB7EAB085751}"/>
                  </a:ext>
                </a:extLst>
              </p14:cNvPr>
              <p14:cNvContentPartPr/>
              <p14:nvPr/>
            </p14:nvContentPartPr>
            <p14:xfrm>
              <a:off x="4533970" y="3563315"/>
              <a:ext cx="83880" cy="70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9E09183-4397-40DB-B1C1-DB7EAB0857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15970" y="3545223"/>
                <a:ext cx="119520" cy="106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127336-A384-4EDE-A301-8BB80D0FCBC4}"/>
                  </a:ext>
                </a:extLst>
              </p14:cNvPr>
              <p14:cNvContentPartPr/>
              <p14:nvPr/>
            </p14:nvContentPartPr>
            <p14:xfrm>
              <a:off x="3637501" y="3580595"/>
              <a:ext cx="191880" cy="136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127336-A384-4EDE-A301-8BB80D0FCBC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83501" y="3472878"/>
                <a:ext cx="299520" cy="35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0FC8B0-B818-4C46-A1F2-47C909700AD8}"/>
                  </a:ext>
                </a:extLst>
              </p14:cNvPr>
              <p14:cNvContentPartPr/>
              <p14:nvPr/>
            </p14:nvContentPartPr>
            <p14:xfrm>
              <a:off x="4511941" y="3534515"/>
              <a:ext cx="140040" cy="175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0FC8B0-B818-4C46-A1F2-47C909700A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7941" y="3426515"/>
                <a:ext cx="2476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BF6677-7A7A-4A0F-97E3-5C9FB1568A8B}"/>
                  </a:ext>
                </a:extLst>
              </p14:cNvPr>
              <p14:cNvContentPartPr/>
              <p14:nvPr/>
            </p14:nvContentPartPr>
            <p14:xfrm>
              <a:off x="5207101" y="3511835"/>
              <a:ext cx="269280" cy="19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BF6677-7A7A-4A0F-97E3-5C9FB1568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53029" y="3403835"/>
                <a:ext cx="377064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AC2793-DAAE-411B-989F-667EDB1E9AC2}"/>
                  </a:ext>
                </a:extLst>
              </p14:cNvPr>
              <p14:cNvContentPartPr/>
              <p14:nvPr/>
            </p14:nvContentPartPr>
            <p14:xfrm>
              <a:off x="4907581" y="4002155"/>
              <a:ext cx="193320" cy="16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AC2793-DAAE-411B-989F-667EDB1E9AC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53581" y="3894155"/>
                <a:ext cx="3009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9B8131-9A54-4875-92B0-4DEFE6ABFF76}"/>
                  </a:ext>
                </a:extLst>
              </p14:cNvPr>
              <p14:cNvContentPartPr/>
              <p14:nvPr/>
            </p14:nvContentPartPr>
            <p14:xfrm>
              <a:off x="4872301" y="4338755"/>
              <a:ext cx="215640" cy="18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9B8131-9A54-4875-92B0-4DEFE6ABFF7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18301" y="4230755"/>
                <a:ext cx="3232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4221AE-B610-48D4-B2EF-4CDEEB49C18C}"/>
                  </a:ext>
                </a:extLst>
              </p14:cNvPr>
              <p14:cNvContentPartPr/>
              <p14:nvPr/>
            </p14:nvContentPartPr>
            <p14:xfrm>
              <a:off x="3843781" y="4919795"/>
              <a:ext cx="138240" cy="20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4221AE-B610-48D4-B2EF-4CDEEB49C18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9781" y="4811795"/>
                <a:ext cx="2458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75893A-9DD8-4360-8BE9-E82B4E07B0EA}"/>
                  </a:ext>
                </a:extLst>
              </p14:cNvPr>
              <p14:cNvContentPartPr/>
              <p14:nvPr/>
            </p14:nvContentPartPr>
            <p14:xfrm>
              <a:off x="4080661" y="5864075"/>
              <a:ext cx="163800" cy="15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75893A-9DD8-4360-8BE9-E82B4E07B0E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26661" y="5756075"/>
                <a:ext cx="2714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9F1C16-C0EE-4EF4-82A2-2AFDB5EE291F}"/>
                  </a:ext>
                </a:extLst>
              </p14:cNvPr>
              <p14:cNvContentPartPr/>
              <p14:nvPr/>
            </p14:nvContentPartPr>
            <p14:xfrm>
              <a:off x="6287461" y="5891435"/>
              <a:ext cx="196920" cy="165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9F1C16-C0EE-4EF4-82A2-2AFDB5EE291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33461" y="5783435"/>
                <a:ext cx="3045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84627E-6E2D-4152-8855-3DF2B04884E5}"/>
                  </a:ext>
                </a:extLst>
              </p14:cNvPr>
              <p14:cNvContentPartPr/>
              <p14:nvPr/>
            </p14:nvContentPartPr>
            <p14:xfrm>
              <a:off x="6985141" y="4365035"/>
              <a:ext cx="207000" cy="146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84627E-6E2D-4152-8855-3DF2B04884E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31141" y="4257035"/>
                <a:ext cx="3146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776002-B239-4D1D-B65C-9FC759D53447}"/>
                  </a:ext>
                </a:extLst>
              </p14:cNvPr>
              <p14:cNvContentPartPr/>
              <p14:nvPr/>
            </p14:nvContentPartPr>
            <p14:xfrm>
              <a:off x="6950581" y="4668515"/>
              <a:ext cx="239400" cy="14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776002-B239-4D1D-B65C-9FC759D5344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96581" y="4560515"/>
                <a:ext cx="3470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630422-1D44-4536-8FE0-582AE87CA658}"/>
                  </a:ext>
                </a:extLst>
              </p14:cNvPr>
              <p14:cNvContentPartPr/>
              <p14:nvPr/>
            </p14:nvContentPartPr>
            <p14:xfrm>
              <a:off x="7184581" y="2478995"/>
              <a:ext cx="149760" cy="13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630422-1D44-4536-8FE0-582AE87CA65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30710" y="2370995"/>
                <a:ext cx="257142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788BFDD-F54D-45EF-9044-6741D2320389}"/>
                  </a:ext>
                </a:extLst>
              </p14:cNvPr>
              <p14:cNvContentPartPr/>
              <p14:nvPr/>
            </p14:nvContentPartPr>
            <p14:xfrm>
              <a:off x="8036341" y="2460995"/>
              <a:ext cx="129960" cy="110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788BFDD-F54D-45EF-9044-6741D23203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82341" y="2352995"/>
                <a:ext cx="2376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E02AA51-072E-47CA-A4DB-4B3794496298}"/>
                  </a:ext>
                </a:extLst>
              </p14:cNvPr>
              <p14:cNvContentPartPr/>
              <p14:nvPr/>
            </p14:nvContentPartPr>
            <p14:xfrm>
              <a:off x="8740861" y="2499155"/>
              <a:ext cx="273600" cy="9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E02AA51-072E-47CA-A4DB-4B379449629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86932" y="2390735"/>
                <a:ext cx="381099" cy="309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D56B6AD-3B57-44A3-92E4-F0B54939FCF5}"/>
                  </a:ext>
                </a:extLst>
              </p14:cNvPr>
              <p14:cNvContentPartPr/>
              <p14:nvPr/>
            </p14:nvContentPartPr>
            <p14:xfrm>
              <a:off x="7872181" y="2868515"/>
              <a:ext cx="269280" cy="6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D56B6AD-3B57-44A3-92E4-F0B54939FC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18109" y="2760515"/>
                <a:ext cx="377064" cy="28368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Oval 47">
            <a:extLst>
              <a:ext uri="{FF2B5EF4-FFF2-40B4-BE49-F238E27FC236}">
                <a16:creationId xmlns:a16="http://schemas.microsoft.com/office/drawing/2014/main" id="{836EEA7C-B7E4-4956-A563-113976DF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49" y="4271658"/>
            <a:ext cx="3921126" cy="2101711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" name="Oval 49">
            <a:extLst>
              <a:ext uri="{FF2B5EF4-FFF2-40B4-BE49-F238E27FC236}">
                <a16:creationId xmlns:a16="http://schemas.microsoft.com/office/drawing/2014/main" id="{8429DA9C-9BD6-4213-8B04-ECA9655D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3490746"/>
            <a:ext cx="3505200" cy="63501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" name="Oval 51">
            <a:extLst>
              <a:ext uri="{FF2B5EF4-FFF2-40B4-BE49-F238E27FC236}">
                <a16:creationId xmlns:a16="http://schemas.microsoft.com/office/drawing/2014/main" id="{A0638820-F23A-4AF8-B520-437A023202EB}"/>
              </a:ext>
            </a:extLst>
          </p:cNvPr>
          <p:cNvSpPr>
            <a:spLocks noChangeArrowheads="1"/>
          </p:cNvSpPr>
          <p:nvPr/>
        </p:nvSpPr>
        <p:spPr bwMode="auto">
          <a:xfrm rot="1870097">
            <a:off x="7307662" y="2623579"/>
            <a:ext cx="533400" cy="2065567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" name="Oval 50">
            <a:extLst>
              <a:ext uri="{FF2B5EF4-FFF2-40B4-BE49-F238E27FC236}">
                <a16:creationId xmlns:a16="http://schemas.microsoft.com/office/drawing/2014/main" id="{652DCD6F-A800-498B-9AB8-38E68067C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750" y="2054810"/>
            <a:ext cx="2971800" cy="60924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8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70F0-4267-325C-91F3-674B1952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r>
              <a:rPr lang="en-US" dirty="0"/>
              <a:t>2.1.1 </a:t>
            </a:r>
            <a:r>
              <a:rPr lang="en-US" altLang="zh-TW" dirty="0">
                <a:ea typeface="PMingLiU" pitchFamily="18" charset="-120"/>
              </a:rPr>
              <a:t>Scaling to data-link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A7750-E4F4-C84E-66B2-A05449A6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7D101-FA28-9727-9D56-564E2C4F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07CFD74-D03C-5DDD-B17C-87197E4E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09800"/>
            <a:ext cx="17526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3200">
                <a:latin typeface="Times New Roman" pitchFamily="18" charset="0"/>
                <a:ea typeface="PMingLiU" pitchFamily="18" charset="-120"/>
              </a:rPr>
              <a:t>Ethernet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DCAA884-1973-09E9-2DAF-739A0EDD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507038"/>
            <a:ext cx="17526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3200">
                <a:latin typeface="Times New Roman" pitchFamily="18" charset="0"/>
                <a:ea typeface="PMingLiU" pitchFamily="18" charset="-120"/>
              </a:rPr>
              <a:t>FDDI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561E2BB-5D97-3DF2-C644-509B169FC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17526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3200">
                <a:latin typeface="Times New Roman" pitchFamily="18" charset="0"/>
                <a:ea typeface="PMingLiU" pitchFamily="18" charset="-120"/>
              </a:rPr>
              <a:t>PPP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F98B114-CD2D-F504-B1C7-A1D085BB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30638"/>
            <a:ext cx="21336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3200">
                <a:latin typeface="Times New Roman" pitchFamily="18" charset="0"/>
                <a:ea typeface="PMingLiU" pitchFamily="18" charset="-120"/>
              </a:rPr>
              <a:t>Token ring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601C0B9-F9CF-F3E4-E510-438EA95B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10000"/>
            <a:ext cx="990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4000" b="1">
                <a:latin typeface="Times New Roman" pitchFamily="18" charset="0"/>
                <a:ea typeface="PMingLiU" pitchFamily="18" charset="-120"/>
              </a:rPr>
              <a:t>IP</a:t>
            </a:r>
            <a:endParaRPr lang="en-US" altLang="zh-TW" sz="320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DAA3BF1-2117-119E-9841-0A939064F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53B0DEA7-888B-7E61-9202-534F1B557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14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21C45AA4-0A39-076B-467C-974FE676E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19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55CC4A36-DBFE-C93B-E6E4-231E4EADB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495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9675353B-1847-1363-3DBC-F103BB91B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199" y="5778124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72CFBA29-3171-14C5-F55D-DA835680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473324"/>
            <a:ext cx="2130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 dirty="0">
                <a:latin typeface="Times New Roman" pitchFamily="18" charset="0"/>
                <a:ea typeface="PMingLiU" pitchFamily="18" charset="-120"/>
              </a:rPr>
              <a:t>Encapsulation and demultiplexing</a:t>
            </a:r>
          </a:p>
        </p:txBody>
      </p:sp>
    </p:spTree>
    <p:extLst>
      <p:ext uri="{BB962C8B-B14F-4D97-AF65-F5344CB8AC3E}">
        <p14:creationId xmlns:p14="http://schemas.microsoft.com/office/powerpoint/2010/main" val="2545200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5CC9A-1E02-AC8F-12B7-E9087EC1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2.1.2 </a:t>
            </a:r>
            <a:r>
              <a:rPr lang="en-US" altLang="zh-TW" dirty="0">
                <a:ea typeface="PMingLiU" pitchFamily="18" charset="-120"/>
              </a:rPr>
              <a:t>Scaling to network size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84E20-FB31-906F-F1F3-C6B553142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ea typeface="PMingLiU" pitchFamily="18" charset="-120"/>
              </a:rPr>
              <a:t>IP network uses hierarchies to achieve scalability.</a:t>
            </a:r>
          </a:p>
          <a:p>
            <a:r>
              <a:rPr lang="en-US" altLang="zh-TW" sz="2800" dirty="0">
                <a:ea typeface="PMingLiU" pitchFamily="18" charset="-120"/>
              </a:rPr>
              <a:t>There are at least three levels:</a:t>
            </a:r>
          </a:p>
          <a:p>
            <a:pPr lvl="1"/>
            <a:r>
              <a:rPr lang="en-US" altLang="zh-TW" sz="2400" dirty="0">
                <a:ea typeface="PMingLiU" pitchFamily="18" charset="-120"/>
              </a:rPr>
              <a:t>A single IP host (e.g., 140.135.201.3)</a:t>
            </a:r>
          </a:p>
          <a:p>
            <a:pPr lvl="1"/>
            <a:r>
              <a:rPr lang="en-US" altLang="zh-TW" sz="2400" dirty="0">
                <a:ea typeface="PMingLiU" pitchFamily="18" charset="-120"/>
              </a:rPr>
              <a:t>IP subnets (X subnets in 140.132.0.0/16)</a:t>
            </a:r>
          </a:p>
          <a:p>
            <a:pPr lvl="1"/>
            <a:r>
              <a:rPr lang="en-US" altLang="zh-TW" sz="2400" dirty="0">
                <a:ea typeface="PMingLiU" pitchFamily="18" charset="-120"/>
              </a:rPr>
              <a:t>An autonomous system (TANET, ASN: 1659, </a:t>
            </a:r>
            <a:r>
              <a:rPr lang="en-US" altLang="zh-TW" sz="2400" dirty="0">
                <a:ea typeface="PMingLiU" pitchFamily="18" charset="-120"/>
                <a:hlinkClick r:id="rId2"/>
              </a:rPr>
              <a:t>https://ipinfo.io/AS1659</a:t>
            </a:r>
            <a:r>
              <a:rPr lang="en-US" altLang="zh-TW" sz="2400" dirty="0">
                <a:ea typeface="PMingLiU" pitchFamily="18" charset="-12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91A08-337E-3F13-435C-8541CFA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6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C00B-BEBB-67B0-0E97-34C0820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2.1.3 Uncommon MAC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F2453-FFB5-B917-2253-0C2932838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ea typeface="PMingLiU" pitchFamily="18" charset="-120"/>
              </a:rPr>
              <a:t>Create a logical (unicast) address space to identify </a:t>
            </a:r>
            <a:r>
              <a:rPr lang="en-US" altLang="zh-TW" sz="2800" dirty="0">
                <a:solidFill>
                  <a:srgbClr val="C00000"/>
                </a:solidFill>
                <a:ea typeface="PMingLiU" pitchFamily="18" charset="-120"/>
              </a:rPr>
              <a:t>network interfaces</a:t>
            </a:r>
            <a:r>
              <a:rPr lang="en-US" altLang="zh-TW" sz="2800" dirty="0">
                <a:ea typeface="PMingLiU" pitchFamily="18" charset="-120"/>
              </a:rPr>
              <a:t>.</a:t>
            </a:r>
          </a:p>
          <a:p>
            <a:r>
              <a:rPr lang="en-US" altLang="zh-TW" sz="2800" dirty="0">
                <a:ea typeface="PMingLiU" pitchFamily="18" charset="-120"/>
              </a:rPr>
              <a:t>Classes A-C for unicast and class D for multicast:</a:t>
            </a: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FEFA-E7C0-A1DE-9412-9ED67B83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FD8F35-5B0C-2915-90E9-94D24E7752AC}"/>
              </a:ext>
            </a:extLst>
          </p:cNvPr>
          <p:cNvGrpSpPr/>
          <p:nvPr/>
        </p:nvGrpSpPr>
        <p:grpSpPr>
          <a:xfrm>
            <a:off x="3352800" y="3622767"/>
            <a:ext cx="4341812" cy="2930433"/>
            <a:chOff x="2944813" y="3222625"/>
            <a:chExt cx="4722812" cy="3363913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E2F6BD9-471E-3B7D-28AF-85DBA70D7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088" y="3368675"/>
              <a:ext cx="7445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 dirty="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Network</a:t>
              </a:r>
              <a:endParaRPr lang="en-US" altLang="zh-TW" sz="2400" dirty="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4C2DEFD-FDED-985A-1A37-184F5937E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3" y="3368675"/>
              <a:ext cx="4175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Host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6E1F9EC-202D-9811-E81E-C7F8F03A3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3368675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0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99F3393-9170-44B6-BC24-D7790420F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0" y="3241675"/>
              <a:ext cx="4187825" cy="523875"/>
            </a:xfrm>
            <a:custGeom>
              <a:avLst/>
              <a:gdLst/>
              <a:ahLst/>
              <a:cxnLst>
                <a:cxn ang="0">
                  <a:pos x="2638" y="326"/>
                </a:cxn>
                <a:cxn ang="0">
                  <a:pos x="2638" y="0"/>
                </a:cxn>
                <a:cxn ang="0">
                  <a:pos x="0" y="0"/>
                </a:cxn>
                <a:cxn ang="0">
                  <a:pos x="0" y="330"/>
                </a:cxn>
                <a:cxn ang="0">
                  <a:pos x="2638" y="330"/>
                </a:cxn>
                <a:cxn ang="0">
                  <a:pos x="2638" y="330"/>
                </a:cxn>
              </a:cxnLst>
              <a:rect l="0" t="0" r="r" b="b"/>
              <a:pathLst>
                <a:path w="2638" h="330">
                  <a:moveTo>
                    <a:pt x="2638" y="326"/>
                  </a:moveTo>
                  <a:lnTo>
                    <a:pt x="2638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2638" y="330"/>
                  </a:lnTo>
                  <a:lnTo>
                    <a:pt x="2638" y="33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5AD331AE-181C-AAB1-7F2A-EBB9EECF7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3241675"/>
              <a:ext cx="6350" cy="523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F8D0A334-A4D1-E6F3-6BAE-7192B2585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013" y="3222625"/>
              <a:ext cx="6350" cy="523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AB1D4B5E-4030-BD07-A7C8-F87964B03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3338513"/>
              <a:ext cx="2492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 dirty="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(a)</a:t>
              </a:r>
              <a:endParaRPr lang="en-US" altLang="zh-TW" sz="2400" dirty="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8DF0B569-523C-278D-6483-E1797D675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4295775"/>
              <a:ext cx="7445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Network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B2DD7CF0-20D3-85FD-D5AA-CB3E32A70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050" y="4295775"/>
              <a:ext cx="4175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Host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F9A87679-D807-B2B8-99FC-BE8D8434B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550" y="384968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14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969FDB58-844C-044A-5CFD-CC931EFF9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350" y="384968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16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B09B9A5A-BF8E-5AA2-85EE-C5195877C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4295775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1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955DA7B1-E419-2978-034E-9CD5498B1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4295775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0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DFF1A4B-E7B6-4444-687A-D25D1557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0" y="4168775"/>
              <a:ext cx="4187825" cy="515938"/>
            </a:xfrm>
            <a:custGeom>
              <a:avLst/>
              <a:gdLst/>
              <a:ahLst/>
              <a:cxnLst>
                <a:cxn ang="0">
                  <a:pos x="2638" y="321"/>
                </a:cxn>
                <a:cxn ang="0">
                  <a:pos x="2638" y="0"/>
                </a:cxn>
                <a:cxn ang="0">
                  <a:pos x="0" y="0"/>
                </a:cxn>
                <a:cxn ang="0">
                  <a:pos x="0" y="325"/>
                </a:cxn>
                <a:cxn ang="0">
                  <a:pos x="2638" y="325"/>
                </a:cxn>
                <a:cxn ang="0">
                  <a:pos x="2638" y="325"/>
                </a:cxn>
              </a:cxnLst>
              <a:rect l="0" t="0" r="r" b="b"/>
              <a:pathLst>
                <a:path w="2638" h="325">
                  <a:moveTo>
                    <a:pt x="2638" y="321"/>
                  </a:moveTo>
                  <a:lnTo>
                    <a:pt x="2638" y="0"/>
                  </a:lnTo>
                  <a:lnTo>
                    <a:pt x="0" y="0"/>
                  </a:lnTo>
                  <a:lnTo>
                    <a:pt x="0" y="325"/>
                  </a:lnTo>
                  <a:lnTo>
                    <a:pt x="2638" y="325"/>
                  </a:lnTo>
                  <a:lnTo>
                    <a:pt x="2638" y="32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E724BA39-7AD4-8724-03BC-59E6E9B60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4168775"/>
              <a:ext cx="6350" cy="515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02C064FC-E84B-17CB-9FA9-69D89505E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6550" y="4168775"/>
              <a:ext cx="1588" cy="509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97707DBC-B81E-F5F7-666D-E32373E83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013" y="4170363"/>
              <a:ext cx="6350" cy="509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DDEF795-10EE-1704-7AF6-C20955926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275" y="4265613"/>
              <a:ext cx="2492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(b)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4EE21599-EE2B-D86C-7CA4-FBA6B180D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500" y="5200650"/>
              <a:ext cx="7445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Network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0307BABC-7F72-4922-D3E0-204AEE549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9925" y="5200650"/>
              <a:ext cx="4175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Host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B2CE5C5E-BA3E-84AC-51C4-A4275DAA1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4756150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21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D264B25-5F1E-DB39-C1FE-B76ABA07A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00" y="4756150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8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E558F41C-5332-3F11-5ADE-801E9FFF1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200650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1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C13A3C4-B61A-FC09-9B72-7F816400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650" y="5200650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1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3E6DC73D-7B15-D4DC-A6FC-3ACB954C5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313" y="5200650"/>
              <a:ext cx="112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0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35436EB5-BE2F-5BBD-5C36-F1EB1187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0" y="5073650"/>
              <a:ext cx="4187825" cy="522288"/>
            </a:xfrm>
            <a:custGeom>
              <a:avLst/>
              <a:gdLst/>
              <a:ahLst/>
              <a:cxnLst>
                <a:cxn ang="0">
                  <a:pos x="2638" y="326"/>
                </a:cxn>
                <a:cxn ang="0">
                  <a:pos x="2638" y="0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2638" y="329"/>
                </a:cxn>
                <a:cxn ang="0">
                  <a:pos x="2638" y="329"/>
                </a:cxn>
              </a:cxnLst>
              <a:rect l="0" t="0" r="r" b="b"/>
              <a:pathLst>
                <a:path w="2638" h="329">
                  <a:moveTo>
                    <a:pt x="2638" y="326"/>
                  </a:moveTo>
                  <a:lnTo>
                    <a:pt x="2638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2638" y="329"/>
                  </a:lnTo>
                  <a:lnTo>
                    <a:pt x="2638" y="32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98B0EB1B-358A-9730-4CF8-BEC329C9C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350" y="5073650"/>
              <a:ext cx="6350" cy="517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9D02EA15-5865-126E-B38E-B2D6EC652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013" y="5067300"/>
              <a:ext cx="1587" cy="517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CCB7A85A-F9FE-228A-2768-9DE386353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900" y="5073650"/>
              <a:ext cx="1588" cy="522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647D3548-CF96-4754-A3CA-70E4AEA54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8788" y="5073650"/>
              <a:ext cx="1587" cy="522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882B7D8A-6E25-F541-5106-7FCA0DD61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975" y="5187950"/>
              <a:ext cx="2381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(c)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FD037900-B7EA-70AC-0B61-D81D11913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0" y="5746750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28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DEAD99AD-04F3-B802-7370-B71D3496D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238" y="6191250"/>
              <a:ext cx="112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1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B7F9CB2E-3B3A-668F-8EF0-6BD6580AF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488" y="6191250"/>
              <a:ext cx="112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1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1242CC70-D8C5-BE1C-7A81-8620E17F9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6191250"/>
              <a:ext cx="112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0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63499B1-D1F5-0B11-D9BE-09DB0E4D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6064250"/>
              <a:ext cx="4187825" cy="522288"/>
            </a:xfrm>
            <a:custGeom>
              <a:avLst/>
              <a:gdLst/>
              <a:ahLst/>
              <a:cxnLst>
                <a:cxn ang="0">
                  <a:pos x="2638" y="326"/>
                </a:cxn>
                <a:cxn ang="0">
                  <a:pos x="2638" y="0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2638" y="329"/>
                </a:cxn>
                <a:cxn ang="0">
                  <a:pos x="2638" y="329"/>
                </a:cxn>
              </a:cxnLst>
              <a:rect l="0" t="0" r="r" b="b"/>
              <a:pathLst>
                <a:path w="2638" h="329">
                  <a:moveTo>
                    <a:pt x="2638" y="326"/>
                  </a:moveTo>
                  <a:lnTo>
                    <a:pt x="2638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2638" y="329"/>
                  </a:lnTo>
                  <a:lnTo>
                    <a:pt x="2638" y="32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5D68C1DC-60DD-B81D-2471-788BE4809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188" y="6064250"/>
              <a:ext cx="6350" cy="517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CB5984B5-F1C3-8A3B-526B-83AA603F4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850" y="6057900"/>
              <a:ext cx="1588" cy="517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BB81E633-2EDD-1524-10FA-5F2DAF967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6064250"/>
              <a:ext cx="1587" cy="522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5">
              <a:extLst>
                <a:ext uri="{FF2B5EF4-FFF2-40B4-BE49-F238E27FC236}">
                  <a16:creationId xmlns:a16="http://schemas.microsoft.com/office/drawing/2014/main" id="{1728E3DB-0316-72B2-C368-F0E5CB9D2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6178550"/>
              <a:ext cx="2492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(d)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9BD736E8-3586-1D5D-99A8-9C5DB2D10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6638" y="6053138"/>
              <a:ext cx="1587" cy="517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9C0616D1-F13C-5D85-C5F0-E863880E0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313" y="6205538"/>
              <a:ext cx="112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1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8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3. Encapsulation and address binding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97608"/>
            <a:ext cx="9829800" cy="4050792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To transmit IP datagrams over any data-link network, </a:t>
            </a:r>
            <a:r>
              <a:rPr lang="en-US" altLang="en-US" sz="2800" dirty="0">
                <a:solidFill>
                  <a:srgbClr val="0070C0"/>
                </a:solidFill>
              </a:rPr>
              <a:t>two requirements </a:t>
            </a:r>
            <a:r>
              <a:rPr lang="en-US" altLang="en-US" sz="2800" dirty="0"/>
              <a:t>are needed:</a:t>
            </a:r>
          </a:p>
          <a:p>
            <a:pPr lvl="1"/>
            <a:r>
              <a:rPr lang="en-US" altLang="en-US" sz="2400" dirty="0"/>
              <a:t>A standard way to </a:t>
            </a:r>
            <a:r>
              <a:rPr lang="en-US" altLang="en-US" sz="2400" dirty="0">
                <a:solidFill>
                  <a:srgbClr val="C00000"/>
                </a:solidFill>
              </a:rPr>
              <a:t>encapsulate</a:t>
            </a:r>
            <a:r>
              <a:rPr lang="en-US" altLang="en-US" sz="2400" dirty="0"/>
              <a:t> IP datagrams</a:t>
            </a:r>
          </a:p>
          <a:p>
            <a:pPr lvl="1"/>
            <a:r>
              <a:rPr lang="en-US" altLang="en-US" sz="2400" dirty="0">
                <a:solidFill>
                  <a:srgbClr val="C00000"/>
                </a:solidFill>
              </a:rPr>
              <a:t>Address resolution </a:t>
            </a:r>
            <a:r>
              <a:rPr lang="en-US" altLang="en-US" sz="2400" dirty="0"/>
              <a:t>between IP addresses and MAC addresses</a:t>
            </a:r>
          </a:p>
          <a:p>
            <a:r>
              <a:rPr lang="en-US" altLang="en-US" sz="2800" dirty="0"/>
              <a:t>Standard RFCs for specifying datagram encapsulations and possibly address resolutions, e.g., Ethernet (RFC 894), IEEE 802 (RFC 1042), etc.</a:t>
            </a:r>
          </a:p>
          <a:p>
            <a:r>
              <a:rPr lang="en-US" altLang="en-US" sz="2800" dirty="0"/>
              <a:t>A shared medium uses an </a:t>
            </a:r>
            <a:r>
              <a:rPr lang="en-US" altLang="en-US" sz="2800" dirty="0">
                <a:solidFill>
                  <a:srgbClr val="C00000"/>
                </a:solidFill>
              </a:rPr>
              <a:t>Address Resolution Protocol </a:t>
            </a:r>
            <a:r>
              <a:rPr lang="en-US" altLang="en-US" sz="2800" dirty="0"/>
              <a:t>(ARP) for address binding.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13F-779E-49E9-B902-783793727AB0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3.1 Data encapsulation</a:t>
            </a:r>
          </a:p>
        </p:txBody>
      </p:sp>
      <p:sp>
        <p:nvSpPr>
          <p:cNvPr id="23350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Standards for IP over anything</a:t>
            </a:r>
          </a:p>
          <a:p>
            <a:pPr lvl="1"/>
            <a:r>
              <a:rPr lang="en-US" altLang="en-US" sz="2400" dirty="0"/>
              <a:t>IP over DIX Ethernet</a:t>
            </a:r>
          </a:p>
          <a:p>
            <a:pPr lvl="1"/>
            <a:r>
              <a:rPr lang="en-US" altLang="en-US" sz="2400" dirty="0"/>
              <a:t>IP over IEEE 802.3</a:t>
            </a:r>
          </a:p>
          <a:p>
            <a:pPr lvl="1"/>
            <a:r>
              <a:rPr lang="en-US" altLang="en-US" sz="2400" dirty="0"/>
              <a:t>IP over PPP</a:t>
            </a:r>
          </a:p>
          <a:p>
            <a:pPr lvl="1"/>
            <a:r>
              <a:rPr lang="en-US" altLang="en-US" sz="2400" dirty="0"/>
              <a:t>IP over ATM</a:t>
            </a:r>
          </a:p>
          <a:p>
            <a:pPr lvl="1"/>
            <a:r>
              <a:rPr lang="en-US" altLang="en-US" sz="2400" dirty="0"/>
              <a:t>IP over …</a:t>
            </a:r>
          </a:p>
          <a:p>
            <a:r>
              <a:rPr lang="en-US" altLang="en-US" sz="2600" dirty="0"/>
              <a:t>Go the RFC Index and see how many RFC entitled “ … IP datagrams over 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938C-1FCC-4B0A-99AB-63FAECC7ED60}" type="slidenum">
              <a:rPr lang="en-US" altLang="en-US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C6FA0-1D43-451C-9AC6-3AB1BBE0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022BF-0BD7-4559-84D2-43955BF07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97" y="28492"/>
            <a:ext cx="8963406" cy="62507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EF388E-82C1-4FD0-A687-E65AEC3800F7}"/>
              </a:ext>
            </a:extLst>
          </p:cNvPr>
          <p:cNvSpPr/>
          <p:nvPr/>
        </p:nvSpPr>
        <p:spPr>
          <a:xfrm>
            <a:off x="3581401" y="6360912"/>
            <a:ext cx="55456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https://www.bahnmops.de/images/tuebingen/protocolchart.pdf</a:t>
            </a:r>
          </a:p>
        </p:txBody>
      </p:sp>
    </p:spTree>
    <p:extLst>
      <p:ext uri="{BB962C8B-B14F-4D97-AF65-F5344CB8AC3E}">
        <p14:creationId xmlns:p14="http://schemas.microsoft.com/office/powerpoint/2010/main" val="372946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B7ED-FAAC-052D-EEB2-22642E32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3.1.1 Encapsulation across the stack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874B-6C5C-5FA2-665E-4B7161325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D74A4-A28E-2662-B4AE-B1489E00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D41686-F053-48F8-8AD9-9CC9E3412FA2}"/>
              </a:ext>
            </a:extLst>
          </p:cNvPr>
          <p:cNvGrpSpPr/>
          <p:nvPr/>
        </p:nvGrpSpPr>
        <p:grpSpPr>
          <a:xfrm>
            <a:off x="2895600" y="1752600"/>
            <a:ext cx="5715000" cy="4819157"/>
            <a:chOff x="1524000" y="1447949"/>
            <a:chExt cx="6292850" cy="5293419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8AE10767-CB93-1FE9-913E-B4707E13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1772493"/>
              <a:ext cx="958850" cy="4038600"/>
            </a:xfrm>
            <a:custGeom>
              <a:avLst/>
              <a:gdLst/>
              <a:ahLst/>
              <a:cxnLst>
                <a:cxn ang="0">
                  <a:pos x="600" y="1528"/>
                </a:cxn>
                <a:cxn ang="0">
                  <a:pos x="604" y="0"/>
                </a:cxn>
                <a:cxn ang="0">
                  <a:pos x="0" y="0"/>
                </a:cxn>
                <a:cxn ang="0">
                  <a:pos x="0" y="1532"/>
                </a:cxn>
                <a:cxn ang="0">
                  <a:pos x="604" y="1532"/>
                </a:cxn>
                <a:cxn ang="0">
                  <a:pos x="604" y="1532"/>
                </a:cxn>
                <a:cxn ang="0">
                  <a:pos x="600" y="1528"/>
                </a:cxn>
              </a:cxnLst>
              <a:rect l="0" t="0" r="r" b="b"/>
              <a:pathLst>
                <a:path w="604" h="1532">
                  <a:moveTo>
                    <a:pt x="600" y="1528"/>
                  </a:moveTo>
                  <a:lnTo>
                    <a:pt x="604" y="0"/>
                  </a:lnTo>
                  <a:lnTo>
                    <a:pt x="0" y="0"/>
                  </a:lnTo>
                  <a:lnTo>
                    <a:pt x="0" y="1532"/>
                  </a:lnTo>
                  <a:lnTo>
                    <a:pt x="604" y="1532"/>
                  </a:lnTo>
                  <a:lnTo>
                    <a:pt x="604" y="1532"/>
                  </a:lnTo>
                  <a:lnTo>
                    <a:pt x="600" y="152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B1C542A9-FDE7-6233-A3BC-F322E60C4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638" y="4039443"/>
              <a:ext cx="1920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IP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51AA6B42-A90E-41E0-C6A3-F112A3F95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3972768"/>
              <a:ext cx="604837" cy="390525"/>
            </a:xfrm>
            <a:custGeom>
              <a:avLst/>
              <a:gdLst/>
              <a:ahLst/>
              <a:cxnLst>
                <a:cxn ang="0">
                  <a:pos x="381" y="242"/>
                </a:cxn>
                <a:cxn ang="0">
                  <a:pos x="381" y="0"/>
                </a:cxn>
                <a:cxn ang="0">
                  <a:pos x="0" y="0"/>
                </a:cxn>
                <a:cxn ang="0">
                  <a:pos x="0" y="246"/>
                </a:cxn>
                <a:cxn ang="0">
                  <a:pos x="381" y="246"/>
                </a:cxn>
                <a:cxn ang="0">
                  <a:pos x="381" y="246"/>
                </a:cxn>
              </a:cxnLst>
              <a:rect l="0" t="0" r="r" b="b"/>
              <a:pathLst>
                <a:path w="381" h="246">
                  <a:moveTo>
                    <a:pt x="381" y="242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81" y="246"/>
                  </a:lnTo>
                  <a:lnTo>
                    <a:pt x="381" y="24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9">
              <a:extLst>
                <a:ext uri="{FF2B5EF4-FFF2-40B4-BE49-F238E27FC236}">
                  <a16:creationId xmlns:a16="http://schemas.microsoft.com/office/drawing/2014/main" id="{9712970C-EE5F-34ED-941C-3D03D4B3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638" y="5044331"/>
              <a:ext cx="4048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ETH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037C36B2-F378-1A81-77BC-1363553E3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4972893"/>
              <a:ext cx="604837" cy="388938"/>
            </a:xfrm>
            <a:custGeom>
              <a:avLst/>
              <a:gdLst/>
              <a:ahLst/>
              <a:cxnLst>
                <a:cxn ang="0">
                  <a:pos x="381" y="241"/>
                </a:cxn>
                <a:cxn ang="0">
                  <a:pos x="381" y="0"/>
                </a:cxn>
                <a:cxn ang="0">
                  <a:pos x="0" y="0"/>
                </a:cxn>
                <a:cxn ang="0">
                  <a:pos x="0" y="245"/>
                </a:cxn>
                <a:cxn ang="0">
                  <a:pos x="381" y="245"/>
                </a:cxn>
                <a:cxn ang="0">
                  <a:pos x="381" y="245"/>
                </a:cxn>
              </a:cxnLst>
              <a:rect l="0" t="0" r="r" b="b"/>
              <a:pathLst>
                <a:path w="381" h="245">
                  <a:moveTo>
                    <a:pt x="381" y="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381" y="245"/>
                  </a:lnTo>
                  <a:lnTo>
                    <a:pt x="381" y="2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11">
              <a:extLst>
                <a:ext uri="{FF2B5EF4-FFF2-40B4-BE49-F238E27FC236}">
                  <a16:creationId xmlns:a16="http://schemas.microsoft.com/office/drawing/2014/main" id="{4226D1B3-3B91-2A30-5375-647F1558A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3042493"/>
              <a:ext cx="4048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TCP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CFCF6C65-A8C9-433B-3426-FD67E7AA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2977406"/>
              <a:ext cx="604837" cy="382587"/>
            </a:xfrm>
            <a:custGeom>
              <a:avLst/>
              <a:gdLst/>
              <a:ahLst/>
              <a:cxnLst>
                <a:cxn ang="0">
                  <a:pos x="381" y="241"/>
                </a:cxn>
                <a:cxn ang="0">
                  <a:pos x="381" y="0"/>
                </a:cxn>
                <a:cxn ang="0">
                  <a:pos x="0" y="0"/>
                </a:cxn>
                <a:cxn ang="0">
                  <a:pos x="0" y="241"/>
                </a:cxn>
                <a:cxn ang="0">
                  <a:pos x="381" y="241"/>
                </a:cxn>
                <a:cxn ang="0">
                  <a:pos x="381" y="241"/>
                </a:cxn>
              </a:cxnLst>
              <a:rect l="0" t="0" r="r" b="b"/>
              <a:pathLst>
                <a:path w="381" h="241">
                  <a:moveTo>
                    <a:pt x="381" y="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1" y="241"/>
                  </a:lnTo>
                  <a:lnTo>
                    <a:pt x="381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13">
              <a:extLst>
                <a:ext uri="{FF2B5EF4-FFF2-40B4-BE49-F238E27FC236}">
                  <a16:creationId xmlns:a16="http://schemas.microsoft.com/office/drawing/2014/main" id="{048BFB03-61F0-3848-3994-CB869DEEC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775" y="2050823"/>
              <a:ext cx="533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600" dirty="0">
                  <a:solidFill>
                    <a:srgbClr val="000000"/>
                  </a:solidFill>
                  <a:latin typeface="Arial" pitchFamily="34" charset="0"/>
                  <a:ea typeface="PMingLiU" pitchFamily="18" charset="-120"/>
                </a:rPr>
                <a:t>HTTP</a:t>
              </a:r>
              <a:endParaRPr lang="en-US" altLang="zh-TW" sz="2400" dirty="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38DA1E02-C98A-E184-0C32-28CD41A1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2001093"/>
              <a:ext cx="604838" cy="382588"/>
            </a:xfrm>
            <a:custGeom>
              <a:avLst/>
              <a:gdLst/>
              <a:ahLst/>
              <a:cxnLst>
                <a:cxn ang="0">
                  <a:pos x="381" y="241"/>
                </a:cxn>
                <a:cxn ang="0">
                  <a:pos x="381" y="0"/>
                </a:cxn>
                <a:cxn ang="0">
                  <a:pos x="0" y="0"/>
                </a:cxn>
                <a:cxn ang="0">
                  <a:pos x="0" y="241"/>
                </a:cxn>
                <a:cxn ang="0">
                  <a:pos x="381" y="241"/>
                </a:cxn>
                <a:cxn ang="0">
                  <a:pos x="381" y="241"/>
                </a:cxn>
              </a:cxnLst>
              <a:rect l="0" t="0" r="r" b="b"/>
              <a:pathLst>
                <a:path w="381" h="241">
                  <a:moveTo>
                    <a:pt x="381" y="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1" y="241"/>
                  </a:lnTo>
                  <a:lnTo>
                    <a:pt x="381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>
              <a:extLst>
                <a:ext uri="{FF2B5EF4-FFF2-40B4-BE49-F238E27FC236}">
                  <a16:creationId xmlns:a16="http://schemas.microsoft.com/office/drawing/2014/main" id="{104FF84E-4285-BF17-8A45-FEB32841A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650" y="2382093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6">
              <a:extLst>
                <a:ext uri="{FF2B5EF4-FFF2-40B4-BE49-F238E27FC236}">
                  <a16:creationId xmlns:a16="http://schemas.microsoft.com/office/drawing/2014/main" id="{B9154354-DE2A-2019-CB35-237AD62C0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650" y="3372693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7">
              <a:extLst>
                <a:ext uri="{FF2B5EF4-FFF2-40B4-BE49-F238E27FC236}">
                  <a16:creationId xmlns:a16="http://schemas.microsoft.com/office/drawing/2014/main" id="{ACE4C2E8-0BA7-6373-9B85-0A302EE77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650" y="4363293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18">
              <a:extLst>
                <a:ext uri="{FF2B5EF4-FFF2-40B4-BE49-F238E27FC236}">
                  <a16:creationId xmlns:a16="http://schemas.microsoft.com/office/drawing/2014/main" id="{E206CCB5-79C1-8EDC-9077-1B14D61DA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0" y="2458293"/>
              <a:ext cx="1371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Appl. data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62" name="Text Box 19">
              <a:extLst>
                <a:ext uri="{FF2B5EF4-FFF2-40B4-BE49-F238E27FC236}">
                  <a16:creationId xmlns:a16="http://schemas.microsoft.com/office/drawing/2014/main" id="{907C124A-6E39-7D64-8C78-BF8C75078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0" y="3448893"/>
              <a:ext cx="1371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Appl. data</a:t>
              </a:r>
            </a:p>
          </p:txBody>
        </p:sp>
        <p:sp>
          <p:nvSpPr>
            <p:cNvPr id="63" name="Text Box 20">
              <a:extLst>
                <a:ext uri="{FF2B5EF4-FFF2-40B4-BE49-F238E27FC236}">
                  <a16:creationId xmlns:a16="http://schemas.microsoft.com/office/drawing/2014/main" id="{D6B29A9F-8B81-F314-5955-47427B5C2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6450" y="3448893"/>
              <a:ext cx="12192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TCP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64" name="Text Box 21">
              <a:extLst>
                <a:ext uri="{FF2B5EF4-FFF2-40B4-BE49-F238E27FC236}">
                  <a16:creationId xmlns:a16="http://schemas.microsoft.com/office/drawing/2014/main" id="{2C90435A-E87C-2B2A-3D5A-C6297390D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0" y="4490293"/>
              <a:ext cx="1371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Appl. data</a:t>
              </a:r>
            </a:p>
          </p:txBody>
        </p:sp>
        <p:sp>
          <p:nvSpPr>
            <p:cNvPr id="65" name="Text Box 22">
              <a:extLst>
                <a:ext uri="{FF2B5EF4-FFF2-40B4-BE49-F238E27FC236}">
                  <a16:creationId xmlns:a16="http://schemas.microsoft.com/office/drawing/2014/main" id="{16935C5B-6CD3-91AC-D3D7-A0861ED26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6450" y="4490293"/>
              <a:ext cx="12192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TCP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66" name="Text Box 23">
              <a:extLst>
                <a:ext uri="{FF2B5EF4-FFF2-40B4-BE49-F238E27FC236}">
                  <a16:creationId xmlns:a16="http://schemas.microsoft.com/office/drawing/2014/main" id="{C93E7D10-AF1B-EB42-9536-0DD0A6A46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850" y="4490293"/>
              <a:ext cx="990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IP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67" name="Text Box 24">
              <a:extLst>
                <a:ext uri="{FF2B5EF4-FFF2-40B4-BE49-F238E27FC236}">
                  <a16:creationId xmlns:a16="http://schemas.microsoft.com/office/drawing/2014/main" id="{BA83F8FF-3C34-9A7C-99BB-2F9CCD2F6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0" y="5557093"/>
              <a:ext cx="1371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Appl. data</a:t>
              </a:r>
            </a:p>
          </p:txBody>
        </p:sp>
        <p:sp>
          <p:nvSpPr>
            <p:cNvPr id="68" name="Text Box 25">
              <a:extLst>
                <a:ext uri="{FF2B5EF4-FFF2-40B4-BE49-F238E27FC236}">
                  <a16:creationId xmlns:a16="http://schemas.microsoft.com/office/drawing/2014/main" id="{CF8A53CF-C34E-FE0E-9C75-EC290E5B5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6450" y="5557093"/>
              <a:ext cx="12192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TCP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69" name="Text Box 26">
              <a:extLst>
                <a:ext uri="{FF2B5EF4-FFF2-40B4-BE49-F238E27FC236}">
                  <a16:creationId xmlns:a16="http://schemas.microsoft.com/office/drawing/2014/main" id="{77504E9B-820D-1C9B-1AC4-BEE57522C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850" y="5557093"/>
              <a:ext cx="990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IP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70" name="Text Box 27">
              <a:extLst>
                <a:ext uri="{FF2B5EF4-FFF2-40B4-BE49-F238E27FC236}">
                  <a16:creationId xmlns:a16="http://schemas.microsoft.com/office/drawing/2014/main" id="{1CB119F0-C1D9-C4A5-3FBD-E9D754A61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50" y="5557093"/>
              <a:ext cx="10668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Eth.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29AD538D-C38A-3EF9-0DF0-2BA7F7CF7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1450" y="192489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9">
              <a:extLst>
                <a:ext uri="{FF2B5EF4-FFF2-40B4-BE49-F238E27FC236}">
                  <a16:creationId xmlns:a16="http://schemas.microsoft.com/office/drawing/2014/main" id="{9F4D6353-DB9A-A0F0-843C-2D98D3472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1450" y="291549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0">
              <a:extLst>
                <a:ext uri="{FF2B5EF4-FFF2-40B4-BE49-F238E27FC236}">
                  <a16:creationId xmlns:a16="http://schemas.microsoft.com/office/drawing/2014/main" id="{F33B96DF-AA53-367A-C769-B3205A8B3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1450" y="390609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31">
              <a:extLst>
                <a:ext uri="{FF2B5EF4-FFF2-40B4-BE49-F238E27FC236}">
                  <a16:creationId xmlns:a16="http://schemas.microsoft.com/office/drawing/2014/main" id="{48C5D4A8-7FBE-2851-D00A-979CE53E1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1450" y="497289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32">
              <a:extLst>
                <a:ext uri="{FF2B5EF4-FFF2-40B4-BE49-F238E27FC236}">
                  <a16:creationId xmlns:a16="http://schemas.microsoft.com/office/drawing/2014/main" id="{1C2BF20A-4E07-1B57-1BFB-53AA499E3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1450" y="603969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33">
              <a:extLst>
                <a:ext uri="{FF2B5EF4-FFF2-40B4-BE49-F238E27FC236}">
                  <a16:creationId xmlns:a16="http://schemas.microsoft.com/office/drawing/2014/main" id="{96D31F52-4342-6E68-CE8C-8890B5BAE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0" y="1447949"/>
              <a:ext cx="1371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dirty="0">
                  <a:latin typeface="Times New Roman" pitchFamily="18" charset="0"/>
                  <a:ea typeface="PMingLiU" pitchFamily="18" charset="-120"/>
                </a:rPr>
                <a:t>user input</a:t>
              </a:r>
              <a:endParaRPr lang="en-US" altLang="zh-TW" sz="2400" dirty="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77" name="Text Box 34">
              <a:extLst>
                <a:ext uri="{FF2B5EF4-FFF2-40B4-BE49-F238E27FC236}">
                  <a16:creationId xmlns:a16="http://schemas.microsoft.com/office/drawing/2014/main" id="{1F066A6C-4A66-CEF5-540E-CAAB98ABA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050" y="6344493"/>
              <a:ext cx="449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Send out to the network interface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59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15DC-79EC-6119-43A7-7E295978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3.1.2 demultiplexing across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CAB6-5B2B-8C3C-CE01-BD8FADCE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91289-B875-DFFD-EFD6-09C10CA8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24F8BD-0C8A-EED0-4DA4-4CB076CD2804}"/>
              </a:ext>
            </a:extLst>
          </p:cNvPr>
          <p:cNvGrpSpPr/>
          <p:nvPr/>
        </p:nvGrpSpPr>
        <p:grpSpPr>
          <a:xfrm>
            <a:off x="2438400" y="1791271"/>
            <a:ext cx="7161212" cy="4664075"/>
            <a:chOff x="1068388" y="1717253"/>
            <a:chExt cx="7161212" cy="4664075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DDC0DDBA-2840-3BE6-C901-DE7DCADED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2098253"/>
              <a:ext cx="1371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Appl. data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E2576A8E-79DC-0642-5422-B7185046C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3088853"/>
              <a:ext cx="1371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Appl. data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40AA7708-48D6-1B6E-C56D-7AB0C4D07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088853"/>
              <a:ext cx="12192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TCP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572DD8C0-FB71-0023-076F-1563B0A67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4130253"/>
              <a:ext cx="1371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Appl. data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8E14F61E-88EC-F206-A164-BC1A4C6EC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4130253"/>
              <a:ext cx="12192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TCP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18084EB9-DB98-493C-CC8A-B88B1165A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30253"/>
              <a:ext cx="990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IP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7C5A7D31-A03C-BFCC-B672-05EF2DF1A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188" y="5146253"/>
              <a:ext cx="1371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Appl. data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81BB60CF-E944-D545-B859-28D7144FE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6988" y="5146253"/>
              <a:ext cx="12192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TCP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05A7EE01-B8BE-EA88-6D49-ABC73DD53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388" y="5146253"/>
              <a:ext cx="9906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IP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9AA8FD2F-32C5-2AE7-A5F8-1C833CB0D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588" y="5146253"/>
              <a:ext cx="10668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Eth. hdr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CBC9EA82-808F-5B28-313E-ECF206E29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188" y="567965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4B93E834-7914-CE9A-B81D-F50AA0CC8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388" y="5984453"/>
              <a:ext cx="449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>
                  <a:latin typeface="Times New Roman" pitchFamily="18" charset="0"/>
                  <a:ea typeface="PMingLiU" pitchFamily="18" charset="-120"/>
                </a:rPr>
                <a:t>Received from the network interface</a:t>
              </a:r>
              <a:endParaRPr lang="en-US" altLang="zh-TW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2C8682DC-2B79-7C11-7E4D-D61AEADB3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11388" y="4308053"/>
              <a:ext cx="1371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7D4B5448-54CD-5388-EE2C-5A5D73DFE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5388" y="4384253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FD3ECB23-A4A3-721C-F606-A8D0349BCA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4388" y="3241253"/>
              <a:ext cx="1371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0A470D1B-0B5F-578E-A963-9BAB826EC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8388" y="3469853"/>
              <a:ext cx="685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55B42B21-DEBD-7435-D8E1-3FE09D7FB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97388" y="2326853"/>
              <a:ext cx="1219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CF8CE3B8-8C1A-6BD9-AA12-23324E89C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8988" y="2326853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75C1954F-BA88-0D1C-5288-95B7FB91D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388" y="3698453"/>
              <a:ext cx="2362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  <a:ea typeface="PMingLiU" pitchFamily="18" charset="-120"/>
                </a:rPr>
                <a:t>Other nonIP network protocols</a:t>
              </a: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AE70F3B9-15F6-BAE7-85C2-42C4D0D60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588" y="2860253"/>
              <a:ext cx="2895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  <a:ea typeface="PMingLiU" pitchFamily="18" charset="-120"/>
                </a:rPr>
                <a:t>UDP-based applications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D0011A52-9D57-8FE6-A2FA-8965F444E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188" y="1717253"/>
              <a:ext cx="2895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  <a:ea typeface="PMingLiU" pitchFamily="18" charset="-120"/>
                </a:rPr>
                <a:t>Other TCP-based application processes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14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3.2 Address resolution protocol (ARP)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An </a:t>
            </a:r>
            <a:r>
              <a:rPr lang="en-US" altLang="en-US" sz="2800" dirty="0">
                <a:solidFill>
                  <a:srgbClr val="0070C0"/>
                </a:solidFill>
              </a:rPr>
              <a:t>ARP request message </a:t>
            </a:r>
            <a:r>
              <a:rPr lang="en-US" altLang="en-US" sz="2800" dirty="0"/>
              <a:t>is </a:t>
            </a:r>
            <a:r>
              <a:rPr lang="en-US" altLang="en-US" sz="2800" dirty="0">
                <a:solidFill>
                  <a:srgbClr val="C00000"/>
                </a:solidFill>
              </a:rPr>
              <a:t>data-link broadcasted </a:t>
            </a:r>
            <a:r>
              <a:rPr lang="en-US" altLang="en-US" sz="2800" dirty="0"/>
              <a:t>on the LAN with the target IP address.</a:t>
            </a:r>
          </a:p>
          <a:p>
            <a:r>
              <a:rPr lang="en-US" altLang="en-US" sz="2800" dirty="0"/>
              <a:t>Every IP host picks up a copy of the message and examine the target IP address.</a:t>
            </a:r>
          </a:p>
          <a:p>
            <a:pPr lvl="1"/>
            <a:r>
              <a:rPr lang="en-US" altLang="en-US" sz="2400" dirty="0"/>
              <a:t>If matching its IP address, send an </a:t>
            </a:r>
            <a:r>
              <a:rPr lang="en-US" altLang="en-US" sz="2400" dirty="0">
                <a:solidFill>
                  <a:srgbClr val="0070C0"/>
                </a:solidFill>
              </a:rPr>
              <a:t>ARP reply message </a:t>
            </a:r>
            <a:r>
              <a:rPr lang="en-US" altLang="en-US" sz="2400" dirty="0"/>
              <a:t>back to the sender with its MAC address.</a:t>
            </a:r>
          </a:p>
          <a:p>
            <a:pPr lvl="1"/>
            <a:r>
              <a:rPr lang="en-US" altLang="en-US" sz="2400" dirty="0"/>
              <a:t>Else, drop the message.</a:t>
            </a:r>
          </a:p>
          <a:p>
            <a:r>
              <a:rPr lang="en-US" altLang="en-US" sz="2800" dirty="0"/>
              <a:t>To reduce broadcast traffic, each host uses an </a:t>
            </a:r>
            <a:r>
              <a:rPr lang="en-US" altLang="en-US" sz="2800" dirty="0">
                <a:solidFill>
                  <a:srgbClr val="0070C0"/>
                </a:solidFill>
              </a:rPr>
              <a:t>ARP cache </a:t>
            </a:r>
            <a:r>
              <a:rPr lang="en-US" altLang="en-US" sz="2800" dirty="0"/>
              <a:t>to remember the recent binding.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4A58-EEE2-4A18-88BF-F54D0EDE95A1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484632"/>
            <a:ext cx="9906000" cy="1039368"/>
          </a:xfrm>
        </p:spPr>
        <p:txBody>
          <a:bodyPr/>
          <a:lstStyle/>
          <a:p>
            <a:r>
              <a:rPr lang="en-US" altLang="en-US" dirty="0"/>
              <a:t>3.2.1 ARP messages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1972-3FC8-4C9B-8210-58071D9FC11E}" type="slidenum">
              <a:rPr lang="en-US" altLang="en-US"/>
              <a:pPr/>
              <a:t>23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05997-26A8-41DD-93FA-DA4B283B1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6394"/>
            <a:ext cx="7419192" cy="2296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BA2BE-3CEA-4650-8555-E4D5AB96C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86" y="3964794"/>
            <a:ext cx="7419192" cy="22964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DABF-451F-C333-9A48-70112252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exercises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D04B-984F-B834-AABA-DEF4DDACA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packet capturing using Wireshark and filter ARP messages.</a:t>
            </a:r>
          </a:p>
          <a:p>
            <a:r>
              <a:rPr lang="en-US" sz="2800" dirty="0"/>
              <a:t>How many ARP request messages and reply messages do you capture?</a:t>
            </a:r>
          </a:p>
          <a:p>
            <a:r>
              <a:rPr lang="en-US" sz="2800" dirty="0"/>
              <a:t>Find the matching ARP request and reply messages.</a:t>
            </a:r>
          </a:p>
          <a:p>
            <a:r>
              <a:rPr lang="en-US" sz="2800" dirty="0"/>
              <a:t>Why can’t you see some of the reply messages?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5E7A-4C88-EB37-4EFC-FEF3AF8C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99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4F9E-3A61-41E4-AF50-9A4E2C40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Exercises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8A13B-2244-4796-9B42-E489D6196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Use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arp –a</a:t>
            </a:r>
            <a:r>
              <a:rPr lang="en-US" sz="2800" dirty="0"/>
              <a:t> to examine the content of the arp cache.</a:t>
            </a:r>
          </a:p>
          <a:p>
            <a:pPr lvl="1"/>
            <a:r>
              <a:rPr lang="en-US" sz="2600" dirty="0"/>
              <a:t>What kinds of entries are there?</a:t>
            </a:r>
          </a:p>
          <a:p>
            <a:r>
              <a:rPr lang="en-US" sz="2800" dirty="0"/>
              <a:t>Use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arp –d * </a:t>
            </a:r>
            <a:r>
              <a:rPr lang="en-US" sz="2800" dirty="0"/>
              <a:t>for Win (as administrator)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sudo arp –d –a </a:t>
            </a:r>
            <a:r>
              <a:rPr lang="en-US" sz="2800" dirty="0"/>
              <a:t>for MacOS to clear the cache and then display the content.</a:t>
            </a:r>
          </a:p>
          <a:p>
            <a:pPr lvl="1"/>
            <a:r>
              <a:rPr lang="en-US" sz="2400" dirty="0"/>
              <a:t>Is the cache completely empty?</a:t>
            </a:r>
          </a:p>
          <a:p>
            <a:r>
              <a:rPr lang="en-US" sz="2800" dirty="0"/>
              <a:t>Issue tracert or ping to a remote host, such as 8.8.8.8. Any change in the ARP cache?</a:t>
            </a:r>
          </a:p>
          <a:p>
            <a:r>
              <a:rPr lang="en-US" sz="2800" dirty="0"/>
              <a:t>Did your </a:t>
            </a:r>
            <a:r>
              <a:rPr lang="en-US" sz="2800" dirty="0" err="1"/>
              <a:t>tracert</a:t>
            </a:r>
            <a:r>
              <a:rPr lang="en-US" sz="2800" dirty="0"/>
              <a:t> or ping induce any ARP request?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B31D-CDCB-4EAE-A3D2-6CC3DD9B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5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A75A-41FA-4896-B9AE-82F5766B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4632"/>
            <a:ext cx="10058400" cy="1267968"/>
          </a:xfrm>
        </p:spPr>
        <p:txBody>
          <a:bodyPr/>
          <a:lstStyle/>
          <a:p>
            <a:r>
              <a:rPr lang="en-US" dirty="0"/>
              <a:t>ARP Exercises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8756-AB55-4E6A-8D5C-AF4B0725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0"/>
            <a:ext cx="9906000" cy="4267200"/>
          </a:xfrm>
        </p:spPr>
        <p:txBody>
          <a:bodyPr>
            <a:normAutofit/>
          </a:bodyPr>
          <a:lstStyle/>
          <a:p>
            <a:r>
              <a:rPr lang="en-US" sz="2800" dirty="0"/>
              <a:t>Repeat the last experiment with ping (sending ICMP messages).</a:t>
            </a:r>
          </a:p>
          <a:p>
            <a:r>
              <a:rPr lang="en-US" sz="2800" dirty="0"/>
              <a:t>Filter ICMP packets. What are the source and destination MAC addresses in the ping request message?</a:t>
            </a:r>
          </a:p>
          <a:p>
            <a:r>
              <a:rPr lang="en-US" sz="2800" dirty="0"/>
              <a:t>Use the result in the last question to explain the result in the last exercise.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C2431-C9C9-4020-BEDC-8007A91E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77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 altLang="en-US" dirty="0"/>
              <a:t>3.3 A more general example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On each “hop or link,” both data encapsulation and address resolution occur.</a:t>
            </a:r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2FE0-2CF6-4B58-A0A9-FE9FCB27A58D}" type="slidenum">
              <a:rPr lang="en-US" altLang="en-US"/>
              <a:pPr/>
              <a:t>27</a:t>
            </a:fld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0EB340-4FBE-49F7-AF6B-A4B585DB5473}"/>
              </a:ext>
            </a:extLst>
          </p:cNvPr>
          <p:cNvGrpSpPr/>
          <p:nvPr/>
        </p:nvGrpSpPr>
        <p:grpSpPr>
          <a:xfrm>
            <a:off x="1752600" y="3434024"/>
            <a:ext cx="8299450" cy="2574925"/>
            <a:chOff x="1795461" y="2865436"/>
            <a:chExt cx="8299450" cy="2574925"/>
          </a:xfrm>
        </p:grpSpPr>
        <p:sp>
          <p:nvSpPr>
            <p:cNvPr id="200708" name="Freeform 4"/>
            <p:cNvSpPr>
              <a:spLocks/>
            </p:cNvSpPr>
            <p:nvPr/>
          </p:nvSpPr>
          <p:spPr bwMode="auto">
            <a:xfrm>
              <a:off x="3089275" y="3505200"/>
              <a:ext cx="1690687" cy="1792287"/>
            </a:xfrm>
            <a:custGeom>
              <a:avLst/>
              <a:gdLst>
                <a:gd name="T0" fmla="*/ 1065 w 1065"/>
                <a:gd name="T1" fmla="*/ 1125 h 1129"/>
                <a:gd name="T2" fmla="*/ 1065 w 1065"/>
                <a:gd name="T3" fmla="*/ 0 h 1129"/>
                <a:gd name="T4" fmla="*/ 0 w 1065"/>
                <a:gd name="T5" fmla="*/ 0 h 1129"/>
                <a:gd name="T6" fmla="*/ 0 w 1065"/>
                <a:gd name="T7" fmla="*/ 1129 h 1129"/>
                <a:gd name="T8" fmla="*/ 1065 w 1065"/>
                <a:gd name="T9" fmla="*/ 1129 h 1129"/>
                <a:gd name="T10" fmla="*/ 1065 w 1065"/>
                <a:gd name="T11" fmla="*/ 1129 h 1129"/>
                <a:gd name="T12" fmla="*/ 1065 w 1065"/>
                <a:gd name="T13" fmla="*/ 1125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5" h="1129">
                  <a:moveTo>
                    <a:pt x="1065" y="1125"/>
                  </a:moveTo>
                  <a:lnTo>
                    <a:pt x="1065" y="0"/>
                  </a:lnTo>
                  <a:lnTo>
                    <a:pt x="0" y="0"/>
                  </a:lnTo>
                  <a:lnTo>
                    <a:pt x="0" y="1129"/>
                  </a:lnTo>
                  <a:lnTo>
                    <a:pt x="1065" y="1129"/>
                  </a:lnTo>
                  <a:lnTo>
                    <a:pt x="1065" y="1129"/>
                  </a:lnTo>
                  <a:lnTo>
                    <a:pt x="1065" y="1125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09" name="Rectangle 5"/>
            <p:cNvSpPr>
              <a:spLocks noChangeArrowheads="1"/>
            </p:cNvSpPr>
            <p:nvPr/>
          </p:nvSpPr>
          <p:spPr bwMode="auto">
            <a:xfrm>
              <a:off x="4479924" y="3517900"/>
              <a:ext cx="2612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R1</a:t>
              </a:r>
              <a:endParaRPr lang="en-US" altLang="en-US" dirty="0"/>
            </a:p>
          </p:txBody>
        </p:sp>
        <p:sp>
          <p:nvSpPr>
            <p:cNvPr id="200710" name="Freeform 6"/>
            <p:cNvSpPr>
              <a:spLocks/>
            </p:cNvSpPr>
            <p:nvPr/>
          </p:nvSpPr>
          <p:spPr bwMode="auto">
            <a:xfrm>
              <a:off x="1795461" y="2865436"/>
              <a:ext cx="958850" cy="2432050"/>
            </a:xfrm>
            <a:custGeom>
              <a:avLst/>
              <a:gdLst>
                <a:gd name="T0" fmla="*/ 600 w 604"/>
                <a:gd name="T1" fmla="*/ 1528 h 1532"/>
                <a:gd name="T2" fmla="*/ 604 w 604"/>
                <a:gd name="T3" fmla="*/ 0 h 1532"/>
                <a:gd name="T4" fmla="*/ 0 w 604"/>
                <a:gd name="T5" fmla="*/ 0 h 1532"/>
                <a:gd name="T6" fmla="*/ 0 w 604"/>
                <a:gd name="T7" fmla="*/ 1532 h 1532"/>
                <a:gd name="T8" fmla="*/ 604 w 604"/>
                <a:gd name="T9" fmla="*/ 1532 h 1532"/>
                <a:gd name="T10" fmla="*/ 604 w 604"/>
                <a:gd name="T11" fmla="*/ 1532 h 1532"/>
                <a:gd name="T12" fmla="*/ 600 w 604"/>
                <a:gd name="T13" fmla="*/ 1528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1532">
                  <a:moveTo>
                    <a:pt x="600" y="1528"/>
                  </a:moveTo>
                  <a:lnTo>
                    <a:pt x="604" y="0"/>
                  </a:lnTo>
                  <a:lnTo>
                    <a:pt x="0" y="0"/>
                  </a:lnTo>
                  <a:lnTo>
                    <a:pt x="0" y="1532"/>
                  </a:lnTo>
                  <a:lnTo>
                    <a:pt x="604" y="1532"/>
                  </a:lnTo>
                  <a:lnTo>
                    <a:pt x="604" y="1532"/>
                  </a:lnTo>
                  <a:lnTo>
                    <a:pt x="600" y="152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11" name="Rectangle 7"/>
            <p:cNvSpPr>
              <a:spLocks noChangeArrowheads="1"/>
            </p:cNvSpPr>
            <p:nvPr/>
          </p:nvSpPr>
          <p:spPr bwMode="auto">
            <a:xfrm>
              <a:off x="3292474" y="4787900"/>
              <a:ext cx="408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ETH</a:t>
              </a:r>
              <a:endParaRPr lang="en-US" altLang="en-US" dirty="0"/>
            </a:p>
          </p:txBody>
        </p:sp>
        <p:sp>
          <p:nvSpPr>
            <p:cNvPr id="200712" name="Rectangle 8"/>
            <p:cNvSpPr>
              <a:spLocks noChangeArrowheads="1"/>
            </p:cNvSpPr>
            <p:nvPr/>
          </p:nvSpPr>
          <p:spPr bwMode="auto">
            <a:xfrm>
              <a:off x="4114800" y="4781550"/>
              <a:ext cx="4730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FDDI</a:t>
              </a:r>
              <a:endParaRPr lang="en-US" altLang="en-US" dirty="0"/>
            </a:p>
          </p:txBody>
        </p:sp>
        <p:sp>
          <p:nvSpPr>
            <p:cNvPr id="200713" name="Rectangle 9"/>
            <p:cNvSpPr>
              <a:spLocks noChangeArrowheads="1"/>
            </p:cNvSpPr>
            <p:nvPr/>
          </p:nvSpPr>
          <p:spPr bwMode="auto">
            <a:xfrm>
              <a:off x="3825874" y="4081462"/>
              <a:ext cx="193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IP</a:t>
              </a:r>
              <a:endParaRPr lang="en-US" altLang="en-US" dirty="0"/>
            </a:p>
          </p:txBody>
        </p:sp>
        <p:sp>
          <p:nvSpPr>
            <p:cNvPr id="200714" name="Freeform 10"/>
            <p:cNvSpPr>
              <a:spLocks/>
            </p:cNvSpPr>
            <p:nvPr/>
          </p:nvSpPr>
          <p:spPr bwMode="auto">
            <a:xfrm>
              <a:off x="3209925" y="4716461"/>
              <a:ext cx="604837" cy="382588"/>
            </a:xfrm>
            <a:custGeom>
              <a:avLst/>
              <a:gdLst>
                <a:gd name="T0" fmla="*/ 381 w 381"/>
                <a:gd name="T1" fmla="*/ 241 h 241"/>
                <a:gd name="T2" fmla="*/ 381 w 381"/>
                <a:gd name="T3" fmla="*/ 0 h 241"/>
                <a:gd name="T4" fmla="*/ 0 w 381"/>
                <a:gd name="T5" fmla="*/ 0 h 241"/>
                <a:gd name="T6" fmla="*/ 0 w 381"/>
                <a:gd name="T7" fmla="*/ 241 h 241"/>
                <a:gd name="T8" fmla="*/ 381 w 381"/>
                <a:gd name="T9" fmla="*/ 241 h 241"/>
                <a:gd name="T10" fmla="*/ 381 w 381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" h="241">
                  <a:moveTo>
                    <a:pt x="381" y="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1" y="241"/>
                  </a:lnTo>
                  <a:lnTo>
                    <a:pt x="381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15" name="Freeform 11"/>
            <p:cNvSpPr>
              <a:spLocks/>
            </p:cNvSpPr>
            <p:nvPr/>
          </p:nvSpPr>
          <p:spPr bwMode="auto">
            <a:xfrm>
              <a:off x="3609975" y="4014787"/>
              <a:ext cx="606425" cy="390525"/>
            </a:xfrm>
            <a:custGeom>
              <a:avLst/>
              <a:gdLst>
                <a:gd name="T0" fmla="*/ 382 w 382"/>
                <a:gd name="T1" fmla="*/ 242 h 246"/>
                <a:gd name="T2" fmla="*/ 382 w 382"/>
                <a:gd name="T3" fmla="*/ 0 h 246"/>
                <a:gd name="T4" fmla="*/ 0 w 382"/>
                <a:gd name="T5" fmla="*/ 0 h 246"/>
                <a:gd name="T6" fmla="*/ 0 w 382"/>
                <a:gd name="T7" fmla="*/ 246 h 246"/>
                <a:gd name="T8" fmla="*/ 382 w 382"/>
                <a:gd name="T9" fmla="*/ 246 h 246"/>
                <a:gd name="T10" fmla="*/ 382 w 382"/>
                <a:gd name="T1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246">
                  <a:moveTo>
                    <a:pt x="382" y="242"/>
                  </a:moveTo>
                  <a:lnTo>
                    <a:pt x="382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82" y="246"/>
                  </a:lnTo>
                  <a:lnTo>
                    <a:pt x="382" y="24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16" name="Rectangle 12"/>
            <p:cNvSpPr>
              <a:spLocks noChangeArrowheads="1"/>
            </p:cNvSpPr>
            <p:nvPr/>
          </p:nvSpPr>
          <p:spPr bwMode="auto">
            <a:xfrm>
              <a:off x="2190749" y="4105275"/>
              <a:ext cx="193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IP</a:t>
              </a:r>
              <a:endParaRPr lang="en-US" altLang="en-US" dirty="0"/>
            </a:p>
          </p:txBody>
        </p:sp>
        <p:sp>
          <p:nvSpPr>
            <p:cNvPr id="200717" name="Freeform 13"/>
            <p:cNvSpPr>
              <a:spLocks/>
            </p:cNvSpPr>
            <p:nvPr/>
          </p:nvSpPr>
          <p:spPr bwMode="auto">
            <a:xfrm>
              <a:off x="1974850" y="4038600"/>
              <a:ext cx="604837" cy="390525"/>
            </a:xfrm>
            <a:custGeom>
              <a:avLst/>
              <a:gdLst>
                <a:gd name="T0" fmla="*/ 381 w 381"/>
                <a:gd name="T1" fmla="*/ 242 h 246"/>
                <a:gd name="T2" fmla="*/ 381 w 381"/>
                <a:gd name="T3" fmla="*/ 0 h 246"/>
                <a:gd name="T4" fmla="*/ 0 w 381"/>
                <a:gd name="T5" fmla="*/ 0 h 246"/>
                <a:gd name="T6" fmla="*/ 0 w 381"/>
                <a:gd name="T7" fmla="*/ 246 h 246"/>
                <a:gd name="T8" fmla="*/ 381 w 381"/>
                <a:gd name="T9" fmla="*/ 246 h 246"/>
                <a:gd name="T10" fmla="*/ 381 w 381"/>
                <a:gd name="T1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" h="246">
                  <a:moveTo>
                    <a:pt x="381" y="242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81" y="246"/>
                  </a:lnTo>
                  <a:lnTo>
                    <a:pt x="381" y="24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18" name="Freeform 14"/>
            <p:cNvSpPr>
              <a:spLocks/>
            </p:cNvSpPr>
            <p:nvPr/>
          </p:nvSpPr>
          <p:spPr bwMode="auto">
            <a:xfrm>
              <a:off x="4054475" y="4716461"/>
              <a:ext cx="604837" cy="382588"/>
            </a:xfrm>
            <a:custGeom>
              <a:avLst/>
              <a:gdLst>
                <a:gd name="T0" fmla="*/ 381 w 381"/>
                <a:gd name="T1" fmla="*/ 241 h 241"/>
                <a:gd name="T2" fmla="*/ 381 w 381"/>
                <a:gd name="T3" fmla="*/ 0 h 241"/>
                <a:gd name="T4" fmla="*/ 0 w 381"/>
                <a:gd name="T5" fmla="*/ 0 h 241"/>
                <a:gd name="T6" fmla="*/ 0 w 381"/>
                <a:gd name="T7" fmla="*/ 241 h 241"/>
                <a:gd name="T8" fmla="*/ 381 w 381"/>
                <a:gd name="T9" fmla="*/ 241 h 241"/>
                <a:gd name="T10" fmla="*/ 381 w 381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" h="241">
                  <a:moveTo>
                    <a:pt x="381" y="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1" y="241"/>
                  </a:lnTo>
                  <a:lnTo>
                    <a:pt x="381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19" name="Rectangle 15"/>
            <p:cNvSpPr>
              <a:spLocks noChangeArrowheads="1"/>
            </p:cNvSpPr>
            <p:nvPr/>
          </p:nvSpPr>
          <p:spPr bwMode="auto">
            <a:xfrm>
              <a:off x="2063749" y="4787900"/>
              <a:ext cx="408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ETH</a:t>
              </a:r>
              <a:endParaRPr lang="en-US" altLang="en-US" dirty="0"/>
            </a:p>
          </p:txBody>
        </p:sp>
        <p:sp>
          <p:nvSpPr>
            <p:cNvPr id="200720" name="Freeform 16"/>
            <p:cNvSpPr>
              <a:spLocks/>
            </p:cNvSpPr>
            <p:nvPr/>
          </p:nvSpPr>
          <p:spPr bwMode="auto">
            <a:xfrm>
              <a:off x="1974850" y="4716461"/>
              <a:ext cx="604837" cy="388938"/>
            </a:xfrm>
            <a:custGeom>
              <a:avLst/>
              <a:gdLst>
                <a:gd name="T0" fmla="*/ 381 w 381"/>
                <a:gd name="T1" fmla="*/ 241 h 245"/>
                <a:gd name="T2" fmla="*/ 381 w 381"/>
                <a:gd name="T3" fmla="*/ 0 h 245"/>
                <a:gd name="T4" fmla="*/ 0 w 381"/>
                <a:gd name="T5" fmla="*/ 0 h 245"/>
                <a:gd name="T6" fmla="*/ 0 w 381"/>
                <a:gd name="T7" fmla="*/ 245 h 245"/>
                <a:gd name="T8" fmla="*/ 381 w 381"/>
                <a:gd name="T9" fmla="*/ 245 h 245"/>
                <a:gd name="T10" fmla="*/ 381 w 381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" h="245">
                  <a:moveTo>
                    <a:pt x="381" y="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381" y="245"/>
                  </a:lnTo>
                  <a:lnTo>
                    <a:pt x="381" y="2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21" name="Rectangle 17"/>
            <p:cNvSpPr>
              <a:spLocks noChangeArrowheads="1"/>
            </p:cNvSpPr>
            <p:nvPr/>
          </p:nvSpPr>
          <p:spPr bwMode="auto">
            <a:xfrm>
              <a:off x="2082799" y="3433762"/>
              <a:ext cx="408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TCP</a:t>
              </a:r>
              <a:endParaRPr lang="en-US" altLang="en-US" dirty="0"/>
            </a:p>
          </p:txBody>
        </p:sp>
        <p:sp>
          <p:nvSpPr>
            <p:cNvPr id="200722" name="Freeform 18"/>
            <p:cNvSpPr>
              <a:spLocks/>
            </p:cNvSpPr>
            <p:nvPr/>
          </p:nvSpPr>
          <p:spPr bwMode="auto">
            <a:xfrm>
              <a:off x="1974850" y="3368675"/>
              <a:ext cx="604837" cy="382587"/>
            </a:xfrm>
            <a:custGeom>
              <a:avLst/>
              <a:gdLst>
                <a:gd name="T0" fmla="*/ 381 w 381"/>
                <a:gd name="T1" fmla="*/ 241 h 241"/>
                <a:gd name="T2" fmla="*/ 381 w 381"/>
                <a:gd name="T3" fmla="*/ 0 h 241"/>
                <a:gd name="T4" fmla="*/ 0 w 381"/>
                <a:gd name="T5" fmla="*/ 0 h 241"/>
                <a:gd name="T6" fmla="*/ 0 w 381"/>
                <a:gd name="T7" fmla="*/ 241 h 241"/>
                <a:gd name="T8" fmla="*/ 381 w 381"/>
                <a:gd name="T9" fmla="*/ 241 h 241"/>
                <a:gd name="T10" fmla="*/ 381 w 381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" h="241">
                  <a:moveTo>
                    <a:pt x="381" y="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1" y="241"/>
                  </a:lnTo>
                  <a:lnTo>
                    <a:pt x="381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23" name="Line 19"/>
            <p:cNvSpPr>
              <a:spLocks noChangeShapeType="1"/>
            </p:cNvSpPr>
            <p:nvPr/>
          </p:nvSpPr>
          <p:spPr bwMode="auto">
            <a:xfrm flipV="1">
              <a:off x="3502024" y="4405311"/>
              <a:ext cx="252412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4078287" y="4405311"/>
              <a:ext cx="276225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25" name="Freeform 21"/>
            <p:cNvSpPr>
              <a:spLocks/>
            </p:cNvSpPr>
            <p:nvPr/>
          </p:nvSpPr>
          <p:spPr bwMode="auto">
            <a:xfrm>
              <a:off x="5084761" y="3505200"/>
              <a:ext cx="1697038" cy="1792287"/>
            </a:xfrm>
            <a:custGeom>
              <a:avLst/>
              <a:gdLst>
                <a:gd name="T0" fmla="*/ 1065 w 1069"/>
                <a:gd name="T1" fmla="*/ 1125 h 1129"/>
                <a:gd name="T2" fmla="*/ 1069 w 1069"/>
                <a:gd name="T3" fmla="*/ 0 h 1129"/>
                <a:gd name="T4" fmla="*/ 0 w 1069"/>
                <a:gd name="T5" fmla="*/ 0 h 1129"/>
                <a:gd name="T6" fmla="*/ 0 w 1069"/>
                <a:gd name="T7" fmla="*/ 1129 h 1129"/>
                <a:gd name="T8" fmla="*/ 1069 w 1069"/>
                <a:gd name="T9" fmla="*/ 1129 h 1129"/>
                <a:gd name="T10" fmla="*/ 1069 w 1069"/>
                <a:gd name="T11" fmla="*/ 1129 h 1129"/>
                <a:gd name="T12" fmla="*/ 1065 w 1069"/>
                <a:gd name="T13" fmla="*/ 1125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9" h="1129">
                  <a:moveTo>
                    <a:pt x="1065" y="1125"/>
                  </a:moveTo>
                  <a:lnTo>
                    <a:pt x="1069" y="0"/>
                  </a:lnTo>
                  <a:lnTo>
                    <a:pt x="0" y="0"/>
                  </a:lnTo>
                  <a:lnTo>
                    <a:pt x="0" y="1129"/>
                  </a:lnTo>
                  <a:lnTo>
                    <a:pt x="1069" y="1129"/>
                  </a:lnTo>
                  <a:lnTo>
                    <a:pt x="1069" y="1129"/>
                  </a:lnTo>
                  <a:lnTo>
                    <a:pt x="1065" y="1125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26" name="Rectangle 22"/>
            <p:cNvSpPr>
              <a:spLocks noChangeArrowheads="1"/>
            </p:cNvSpPr>
            <p:nvPr/>
          </p:nvSpPr>
          <p:spPr bwMode="auto">
            <a:xfrm>
              <a:off x="6469062" y="3517900"/>
              <a:ext cx="2587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R2</a:t>
              </a:r>
              <a:endParaRPr lang="en-US" altLang="en-US" dirty="0"/>
            </a:p>
          </p:txBody>
        </p:sp>
        <p:sp>
          <p:nvSpPr>
            <p:cNvPr id="200727" name="Rectangle 23"/>
            <p:cNvSpPr>
              <a:spLocks noChangeArrowheads="1"/>
            </p:cNvSpPr>
            <p:nvPr/>
          </p:nvSpPr>
          <p:spPr bwMode="auto">
            <a:xfrm>
              <a:off x="5259387" y="4787900"/>
              <a:ext cx="4730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FDDI</a:t>
              </a:r>
              <a:endParaRPr lang="en-US" altLang="en-US" dirty="0"/>
            </a:p>
          </p:txBody>
        </p:sp>
        <p:sp>
          <p:nvSpPr>
            <p:cNvPr id="200728" name="Rectangle 24"/>
            <p:cNvSpPr>
              <a:spLocks noChangeArrowheads="1"/>
            </p:cNvSpPr>
            <p:nvPr/>
          </p:nvSpPr>
          <p:spPr bwMode="auto">
            <a:xfrm>
              <a:off x="6188074" y="4781550"/>
              <a:ext cx="408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PPP</a:t>
              </a:r>
              <a:endParaRPr lang="en-US" altLang="en-US" dirty="0"/>
            </a:p>
          </p:txBody>
        </p:sp>
        <p:sp>
          <p:nvSpPr>
            <p:cNvPr id="200729" name="Rectangle 25"/>
            <p:cNvSpPr>
              <a:spLocks noChangeArrowheads="1"/>
            </p:cNvSpPr>
            <p:nvPr/>
          </p:nvSpPr>
          <p:spPr bwMode="auto">
            <a:xfrm>
              <a:off x="5821361" y="4081462"/>
              <a:ext cx="1920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IP</a:t>
              </a:r>
              <a:endParaRPr lang="en-US" altLang="en-US" dirty="0"/>
            </a:p>
          </p:txBody>
        </p:sp>
        <p:sp>
          <p:nvSpPr>
            <p:cNvPr id="200730" name="Freeform 26"/>
            <p:cNvSpPr>
              <a:spLocks/>
            </p:cNvSpPr>
            <p:nvPr/>
          </p:nvSpPr>
          <p:spPr bwMode="auto">
            <a:xfrm>
              <a:off x="5205411" y="4716461"/>
              <a:ext cx="604838" cy="382588"/>
            </a:xfrm>
            <a:custGeom>
              <a:avLst/>
              <a:gdLst>
                <a:gd name="T0" fmla="*/ 381 w 381"/>
                <a:gd name="T1" fmla="*/ 241 h 241"/>
                <a:gd name="T2" fmla="*/ 381 w 381"/>
                <a:gd name="T3" fmla="*/ 0 h 241"/>
                <a:gd name="T4" fmla="*/ 0 w 381"/>
                <a:gd name="T5" fmla="*/ 0 h 241"/>
                <a:gd name="T6" fmla="*/ 0 w 381"/>
                <a:gd name="T7" fmla="*/ 241 h 241"/>
                <a:gd name="T8" fmla="*/ 381 w 381"/>
                <a:gd name="T9" fmla="*/ 241 h 241"/>
                <a:gd name="T10" fmla="*/ 381 w 381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" h="241">
                  <a:moveTo>
                    <a:pt x="381" y="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1" y="241"/>
                  </a:lnTo>
                  <a:lnTo>
                    <a:pt x="381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31" name="Freeform 27"/>
            <p:cNvSpPr>
              <a:spLocks/>
            </p:cNvSpPr>
            <p:nvPr/>
          </p:nvSpPr>
          <p:spPr bwMode="auto">
            <a:xfrm>
              <a:off x="5607050" y="4014787"/>
              <a:ext cx="604837" cy="390525"/>
            </a:xfrm>
            <a:custGeom>
              <a:avLst/>
              <a:gdLst>
                <a:gd name="T0" fmla="*/ 381 w 381"/>
                <a:gd name="T1" fmla="*/ 242 h 246"/>
                <a:gd name="T2" fmla="*/ 381 w 381"/>
                <a:gd name="T3" fmla="*/ 0 h 246"/>
                <a:gd name="T4" fmla="*/ 0 w 381"/>
                <a:gd name="T5" fmla="*/ 0 h 246"/>
                <a:gd name="T6" fmla="*/ 0 w 381"/>
                <a:gd name="T7" fmla="*/ 246 h 246"/>
                <a:gd name="T8" fmla="*/ 381 w 381"/>
                <a:gd name="T9" fmla="*/ 246 h 246"/>
                <a:gd name="T10" fmla="*/ 381 w 381"/>
                <a:gd name="T1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" h="246">
                  <a:moveTo>
                    <a:pt x="381" y="242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81" y="246"/>
                  </a:lnTo>
                  <a:lnTo>
                    <a:pt x="381" y="24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32" name="Freeform 28"/>
            <p:cNvSpPr>
              <a:spLocks/>
            </p:cNvSpPr>
            <p:nvPr/>
          </p:nvSpPr>
          <p:spPr bwMode="auto">
            <a:xfrm>
              <a:off x="6049961" y="4716461"/>
              <a:ext cx="611188" cy="382588"/>
            </a:xfrm>
            <a:custGeom>
              <a:avLst/>
              <a:gdLst>
                <a:gd name="T0" fmla="*/ 381 w 385"/>
                <a:gd name="T1" fmla="*/ 241 h 241"/>
                <a:gd name="T2" fmla="*/ 385 w 385"/>
                <a:gd name="T3" fmla="*/ 0 h 241"/>
                <a:gd name="T4" fmla="*/ 0 w 385"/>
                <a:gd name="T5" fmla="*/ 0 h 241"/>
                <a:gd name="T6" fmla="*/ 0 w 385"/>
                <a:gd name="T7" fmla="*/ 241 h 241"/>
                <a:gd name="T8" fmla="*/ 385 w 385"/>
                <a:gd name="T9" fmla="*/ 241 h 241"/>
                <a:gd name="T10" fmla="*/ 385 w 38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241">
                  <a:moveTo>
                    <a:pt x="381" y="241"/>
                  </a:moveTo>
                  <a:lnTo>
                    <a:pt x="385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5" y="241"/>
                  </a:lnTo>
                  <a:lnTo>
                    <a:pt x="385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33" name="Line 29"/>
            <p:cNvSpPr>
              <a:spLocks noChangeShapeType="1"/>
            </p:cNvSpPr>
            <p:nvPr/>
          </p:nvSpPr>
          <p:spPr bwMode="auto">
            <a:xfrm flipV="1">
              <a:off x="5503862" y="4405311"/>
              <a:ext cx="246063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34" name="Line 30"/>
            <p:cNvSpPr>
              <a:spLocks noChangeShapeType="1"/>
            </p:cNvSpPr>
            <p:nvPr/>
          </p:nvSpPr>
          <p:spPr bwMode="auto">
            <a:xfrm>
              <a:off x="6073775" y="4405311"/>
              <a:ext cx="269875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35" name="Freeform 31"/>
            <p:cNvSpPr>
              <a:spLocks/>
            </p:cNvSpPr>
            <p:nvPr/>
          </p:nvSpPr>
          <p:spPr bwMode="auto">
            <a:xfrm>
              <a:off x="7086600" y="3505200"/>
              <a:ext cx="1690687" cy="1792287"/>
            </a:xfrm>
            <a:custGeom>
              <a:avLst/>
              <a:gdLst>
                <a:gd name="T0" fmla="*/ 1065 w 1065"/>
                <a:gd name="T1" fmla="*/ 1125 h 1129"/>
                <a:gd name="T2" fmla="*/ 1065 w 1065"/>
                <a:gd name="T3" fmla="*/ 0 h 1129"/>
                <a:gd name="T4" fmla="*/ 0 w 1065"/>
                <a:gd name="T5" fmla="*/ 0 h 1129"/>
                <a:gd name="T6" fmla="*/ 0 w 1065"/>
                <a:gd name="T7" fmla="*/ 1129 h 1129"/>
                <a:gd name="T8" fmla="*/ 1065 w 1065"/>
                <a:gd name="T9" fmla="*/ 1129 h 1129"/>
                <a:gd name="T10" fmla="*/ 1065 w 1065"/>
                <a:gd name="T11" fmla="*/ 1129 h 1129"/>
                <a:gd name="T12" fmla="*/ 1065 w 1065"/>
                <a:gd name="T13" fmla="*/ 1125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5" h="1129">
                  <a:moveTo>
                    <a:pt x="1065" y="1125"/>
                  </a:moveTo>
                  <a:lnTo>
                    <a:pt x="1065" y="0"/>
                  </a:lnTo>
                  <a:lnTo>
                    <a:pt x="0" y="0"/>
                  </a:lnTo>
                  <a:lnTo>
                    <a:pt x="0" y="1129"/>
                  </a:lnTo>
                  <a:lnTo>
                    <a:pt x="1065" y="1129"/>
                  </a:lnTo>
                  <a:lnTo>
                    <a:pt x="1065" y="1129"/>
                  </a:lnTo>
                  <a:lnTo>
                    <a:pt x="1065" y="1125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36" name="Rectangle 32"/>
            <p:cNvSpPr>
              <a:spLocks noChangeArrowheads="1"/>
            </p:cNvSpPr>
            <p:nvPr/>
          </p:nvSpPr>
          <p:spPr bwMode="auto">
            <a:xfrm>
              <a:off x="8470899" y="3517900"/>
              <a:ext cx="2612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R3</a:t>
              </a:r>
              <a:endParaRPr lang="en-US" altLang="en-US" dirty="0"/>
            </a:p>
          </p:txBody>
        </p:sp>
        <p:sp>
          <p:nvSpPr>
            <p:cNvPr id="200737" name="Rectangle 33"/>
            <p:cNvSpPr>
              <a:spLocks noChangeArrowheads="1"/>
            </p:cNvSpPr>
            <p:nvPr/>
          </p:nvSpPr>
          <p:spPr bwMode="auto">
            <a:xfrm>
              <a:off x="7332662" y="4787900"/>
              <a:ext cx="4048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PPP</a:t>
              </a:r>
              <a:endParaRPr lang="en-US" altLang="en-US" dirty="0"/>
            </a:p>
          </p:txBody>
        </p:sp>
        <p:sp>
          <p:nvSpPr>
            <p:cNvPr id="200738" name="Rectangle 34"/>
            <p:cNvSpPr>
              <a:spLocks noChangeArrowheads="1"/>
            </p:cNvSpPr>
            <p:nvPr/>
          </p:nvSpPr>
          <p:spPr bwMode="auto">
            <a:xfrm>
              <a:off x="8142287" y="4781550"/>
              <a:ext cx="4048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ETH</a:t>
              </a:r>
              <a:endParaRPr lang="en-US" altLang="en-US" dirty="0"/>
            </a:p>
          </p:txBody>
        </p:sp>
        <p:sp>
          <p:nvSpPr>
            <p:cNvPr id="200739" name="Rectangle 35"/>
            <p:cNvSpPr>
              <a:spLocks noChangeArrowheads="1"/>
            </p:cNvSpPr>
            <p:nvPr/>
          </p:nvSpPr>
          <p:spPr bwMode="auto">
            <a:xfrm>
              <a:off x="7818436" y="4081462"/>
              <a:ext cx="1920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IP</a:t>
              </a:r>
              <a:endParaRPr lang="en-US" altLang="en-US" dirty="0"/>
            </a:p>
          </p:txBody>
        </p:sp>
        <p:sp>
          <p:nvSpPr>
            <p:cNvPr id="200740" name="Freeform 36"/>
            <p:cNvSpPr>
              <a:spLocks/>
            </p:cNvSpPr>
            <p:nvPr/>
          </p:nvSpPr>
          <p:spPr bwMode="auto">
            <a:xfrm>
              <a:off x="7200900" y="4716461"/>
              <a:ext cx="611187" cy="382588"/>
            </a:xfrm>
            <a:custGeom>
              <a:avLst/>
              <a:gdLst>
                <a:gd name="T0" fmla="*/ 381 w 385"/>
                <a:gd name="T1" fmla="*/ 241 h 241"/>
                <a:gd name="T2" fmla="*/ 385 w 385"/>
                <a:gd name="T3" fmla="*/ 0 h 241"/>
                <a:gd name="T4" fmla="*/ 0 w 385"/>
                <a:gd name="T5" fmla="*/ 0 h 241"/>
                <a:gd name="T6" fmla="*/ 0 w 385"/>
                <a:gd name="T7" fmla="*/ 241 h 241"/>
                <a:gd name="T8" fmla="*/ 385 w 385"/>
                <a:gd name="T9" fmla="*/ 241 h 241"/>
                <a:gd name="T10" fmla="*/ 385 w 38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241">
                  <a:moveTo>
                    <a:pt x="381" y="241"/>
                  </a:moveTo>
                  <a:lnTo>
                    <a:pt x="385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5" y="241"/>
                  </a:lnTo>
                  <a:lnTo>
                    <a:pt x="385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41" name="Freeform 37"/>
            <p:cNvSpPr>
              <a:spLocks/>
            </p:cNvSpPr>
            <p:nvPr/>
          </p:nvSpPr>
          <p:spPr bwMode="auto">
            <a:xfrm>
              <a:off x="7602536" y="4014787"/>
              <a:ext cx="611188" cy="390525"/>
            </a:xfrm>
            <a:custGeom>
              <a:avLst/>
              <a:gdLst>
                <a:gd name="T0" fmla="*/ 381 w 385"/>
                <a:gd name="T1" fmla="*/ 242 h 246"/>
                <a:gd name="T2" fmla="*/ 385 w 385"/>
                <a:gd name="T3" fmla="*/ 0 h 246"/>
                <a:gd name="T4" fmla="*/ 0 w 385"/>
                <a:gd name="T5" fmla="*/ 0 h 246"/>
                <a:gd name="T6" fmla="*/ 0 w 385"/>
                <a:gd name="T7" fmla="*/ 246 h 246"/>
                <a:gd name="T8" fmla="*/ 385 w 385"/>
                <a:gd name="T9" fmla="*/ 246 h 246"/>
                <a:gd name="T10" fmla="*/ 385 w 385"/>
                <a:gd name="T1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246">
                  <a:moveTo>
                    <a:pt x="381" y="242"/>
                  </a:moveTo>
                  <a:lnTo>
                    <a:pt x="385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85" y="246"/>
                  </a:lnTo>
                  <a:lnTo>
                    <a:pt x="385" y="24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42" name="Freeform 38"/>
            <p:cNvSpPr>
              <a:spLocks/>
            </p:cNvSpPr>
            <p:nvPr/>
          </p:nvSpPr>
          <p:spPr bwMode="auto">
            <a:xfrm>
              <a:off x="8051800" y="4716461"/>
              <a:ext cx="604837" cy="382588"/>
            </a:xfrm>
            <a:custGeom>
              <a:avLst/>
              <a:gdLst>
                <a:gd name="T0" fmla="*/ 381 w 381"/>
                <a:gd name="T1" fmla="*/ 241 h 241"/>
                <a:gd name="T2" fmla="*/ 381 w 381"/>
                <a:gd name="T3" fmla="*/ 0 h 241"/>
                <a:gd name="T4" fmla="*/ 0 w 381"/>
                <a:gd name="T5" fmla="*/ 0 h 241"/>
                <a:gd name="T6" fmla="*/ 0 w 381"/>
                <a:gd name="T7" fmla="*/ 241 h 241"/>
                <a:gd name="T8" fmla="*/ 381 w 381"/>
                <a:gd name="T9" fmla="*/ 241 h 241"/>
                <a:gd name="T10" fmla="*/ 381 w 381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" h="241">
                  <a:moveTo>
                    <a:pt x="381" y="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1" y="241"/>
                  </a:lnTo>
                  <a:lnTo>
                    <a:pt x="381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43" name="Line 39"/>
            <p:cNvSpPr>
              <a:spLocks noChangeShapeType="1"/>
            </p:cNvSpPr>
            <p:nvPr/>
          </p:nvSpPr>
          <p:spPr bwMode="auto">
            <a:xfrm flipV="1">
              <a:off x="7500937" y="4405311"/>
              <a:ext cx="244475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44" name="Line 40"/>
            <p:cNvSpPr>
              <a:spLocks noChangeShapeType="1"/>
            </p:cNvSpPr>
            <p:nvPr/>
          </p:nvSpPr>
          <p:spPr bwMode="auto">
            <a:xfrm>
              <a:off x="8069262" y="4405311"/>
              <a:ext cx="276225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45" name="Rectangle 41"/>
            <p:cNvSpPr>
              <a:spLocks noChangeArrowheads="1"/>
            </p:cNvSpPr>
            <p:nvPr/>
          </p:nvSpPr>
          <p:spPr bwMode="auto">
            <a:xfrm>
              <a:off x="2430462" y="2876550"/>
              <a:ext cx="2587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H1</a:t>
              </a:r>
              <a:endParaRPr lang="en-US" altLang="en-US" dirty="0"/>
            </a:p>
          </p:txBody>
        </p:sp>
        <p:sp>
          <p:nvSpPr>
            <p:cNvPr id="200746" name="Freeform 42"/>
            <p:cNvSpPr>
              <a:spLocks/>
            </p:cNvSpPr>
            <p:nvPr/>
          </p:nvSpPr>
          <p:spPr bwMode="auto">
            <a:xfrm>
              <a:off x="9136061" y="2865436"/>
              <a:ext cx="958850" cy="2432050"/>
            </a:xfrm>
            <a:custGeom>
              <a:avLst/>
              <a:gdLst>
                <a:gd name="T0" fmla="*/ 600 w 604"/>
                <a:gd name="T1" fmla="*/ 1528 h 1532"/>
                <a:gd name="T2" fmla="*/ 604 w 604"/>
                <a:gd name="T3" fmla="*/ 0 h 1532"/>
                <a:gd name="T4" fmla="*/ 0 w 604"/>
                <a:gd name="T5" fmla="*/ 0 h 1532"/>
                <a:gd name="T6" fmla="*/ 0 w 604"/>
                <a:gd name="T7" fmla="*/ 1532 h 1532"/>
                <a:gd name="T8" fmla="*/ 604 w 604"/>
                <a:gd name="T9" fmla="*/ 1532 h 1532"/>
                <a:gd name="T10" fmla="*/ 604 w 604"/>
                <a:gd name="T11" fmla="*/ 1532 h 1532"/>
                <a:gd name="T12" fmla="*/ 600 w 604"/>
                <a:gd name="T13" fmla="*/ 1528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1532">
                  <a:moveTo>
                    <a:pt x="600" y="1528"/>
                  </a:moveTo>
                  <a:lnTo>
                    <a:pt x="604" y="0"/>
                  </a:lnTo>
                  <a:lnTo>
                    <a:pt x="0" y="0"/>
                  </a:lnTo>
                  <a:lnTo>
                    <a:pt x="0" y="1532"/>
                  </a:lnTo>
                  <a:lnTo>
                    <a:pt x="604" y="1532"/>
                  </a:lnTo>
                  <a:lnTo>
                    <a:pt x="604" y="1532"/>
                  </a:lnTo>
                  <a:lnTo>
                    <a:pt x="600" y="152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47" name="Rectangle 43"/>
            <p:cNvSpPr>
              <a:spLocks noChangeArrowheads="1"/>
            </p:cNvSpPr>
            <p:nvPr/>
          </p:nvSpPr>
          <p:spPr bwMode="auto">
            <a:xfrm>
              <a:off x="9531349" y="4105275"/>
              <a:ext cx="193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IP</a:t>
              </a:r>
              <a:endParaRPr lang="en-US" altLang="en-US" dirty="0"/>
            </a:p>
          </p:txBody>
        </p:sp>
        <p:sp>
          <p:nvSpPr>
            <p:cNvPr id="200748" name="Freeform 44"/>
            <p:cNvSpPr>
              <a:spLocks/>
            </p:cNvSpPr>
            <p:nvPr/>
          </p:nvSpPr>
          <p:spPr bwMode="auto">
            <a:xfrm>
              <a:off x="9315450" y="4038600"/>
              <a:ext cx="606425" cy="390525"/>
            </a:xfrm>
            <a:custGeom>
              <a:avLst/>
              <a:gdLst>
                <a:gd name="T0" fmla="*/ 382 w 382"/>
                <a:gd name="T1" fmla="*/ 242 h 246"/>
                <a:gd name="T2" fmla="*/ 382 w 382"/>
                <a:gd name="T3" fmla="*/ 0 h 246"/>
                <a:gd name="T4" fmla="*/ 0 w 382"/>
                <a:gd name="T5" fmla="*/ 0 h 246"/>
                <a:gd name="T6" fmla="*/ 0 w 382"/>
                <a:gd name="T7" fmla="*/ 246 h 246"/>
                <a:gd name="T8" fmla="*/ 382 w 382"/>
                <a:gd name="T9" fmla="*/ 246 h 246"/>
                <a:gd name="T10" fmla="*/ 382 w 382"/>
                <a:gd name="T1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246">
                  <a:moveTo>
                    <a:pt x="382" y="242"/>
                  </a:moveTo>
                  <a:lnTo>
                    <a:pt x="382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82" y="246"/>
                  </a:lnTo>
                  <a:lnTo>
                    <a:pt x="382" y="24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49" name="Rectangle 45"/>
            <p:cNvSpPr>
              <a:spLocks noChangeArrowheads="1"/>
            </p:cNvSpPr>
            <p:nvPr/>
          </p:nvSpPr>
          <p:spPr bwMode="auto">
            <a:xfrm>
              <a:off x="9405937" y="4787900"/>
              <a:ext cx="4048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ETH</a:t>
              </a:r>
              <a:endParaRPr lang="en-US" altLang="en-US" dirty="0"/>
            </a:p>
          </p:txBody>
        </p:sp>
        <p:sp>
          <p:nvSpPr>
            <p:cNvPr id="200750" name="Freeform 46"/>
            <p:cNvSpPr>
              <a:spLocks/>
            </p:cNvSpPr>
            <p:nvPr/>
          </p:nvSpPr>
          <p:spPr bwMode="auto">
            <a:xfrm>
              <a:off x="9315450" y="4716461"/>
              <a:ext cx="606425" cy="388938"/>
            </a:xfrm>
            <a:custGeom>
              <a:avLst/>
              <a:gdLst>
                <a:gd name="T0" fmla="*/ 382 w 382"/>
                <a:gd name="T1" fmla="*/ 241 h 245"/>
                <a:gd name="T2" fmla="*/ 382 w 382"/>
                <a:gd name="T3" fmla="*/ 0 h 245"/>
                <a:gd name="T4" fmla="*/ 0 w 382"/>
                <a:gd name="T5" fmla="*/ 0 h 245"/>
                <a:gd name="T6" fmla="*/ 0 w 382"/>
                <a:gd name="T7" fmla="*/ 245 h 245"/>
                <a:gd name="T8" fmla="*/ 382 w 382"/>
                <a:gd name="T9" fmla="*/ 245 h 245"/>
                <a:gd name="T10" fmla="*/ 382 w 382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245">
                  <a:moveTo>
                    <a:pt x="382" y="241"/>
                  </a:moveTo>
                  <a:lnTo>
                    <a:pt x="382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382" y="245"/>
                  </a:lnTo>
                  <a:lnTo>
                    <a:pt x="382" y="2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51" name="Rectangle 47"/>
            <p:cNvSpPr>
              <a:spLocks noChangeArrowheads="1"/>
            </p:cNvSpPr>
            <p:nvPr/>
          </p:nvSpPr>
          <p:spPr bwMode="auto">
            <a:xfrm>
              <a:off x="9423399" y="3433762"/>
              <a:ext cx="408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TCP</a:t>
              </a:r>
              <a:endParaRPr lang="en-US" altLang="en-US" dirty="0"/>
            </a:p>
          </p:txBody>
        </p:sp>
        <p:sp>
          <p:nvSpPr>
            <p:cNvPr id="200752" name="Freeform 48"/>
            <p:cNvSpPr>
              <a:spLocks/>
            </p:cNvSpPr>
            <p:nvPr/>
          </p:nvSpPr>
          <p:spPr bwMode="auto">
            <a:xfrm>
              <a:off x="9315450" y="3368675"/>
              <a:ext cx="606425" cy="382587"/>
            </a:xfrm>
            <a:custGeom>
              <a:avLst/>
              <a:gdLst>
                <a:gd name="T0" fmla="*/ 382 w 382"/>
                <a:gd name="T1" fmla="*/ 241 h 241"/>
                <a:gd name="T2" fmla="*/ 382 w 382"/>
                <a:gd name="T3" fmla="*/ 0 h 241"/>
                <a:gd name="T4" fmla="*/ 0 w 382"/>
                <a:gd name="T5" fmla="*/ 0 h 241"/>
                <a:gd name="T6" fmla="*/ 0 w 382"/>
                <a:gd name="T7" fmla="*/ 241 h 241"/>
                <a:gd name="T8" fmla="*/ 382 w 382"/>
                <a:gd name="T9" fmla="*/ 241 h 241"/>
                <a:gd name="T10" fmla="*/ 382 w 382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241">
                  <a:moveTo>
                    <a:pt x="382" y="241"/>
                  </a:moveTo>
                  <a:lnTo>
                    <a:pt x="382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382" y="241"/>
                  </a:lnTo>
                  <a:lnTo>
                    <a:pt x="382" y="2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53" name="Rectangle 49"/>
            <p:cNvSpPr>
              <a:spLocks noChangeArrowheads="1"/>
            </p:cNvSpPr>
            <p:nvPr/>
          </p:nvSpPr>
          <p:spPr bwMode="auto">
            <a:xfrm>
              <a:off x="9759949" y="2876550"/>
              <a:ext cx="2612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H8</a:t>
              </a:r>
              <a:endParaRPr lang="en-US" altLang="en-US" dirty="0"/>
            </a:p>
          </p:txBody>
        </p:sp>
        <p:sp>
          <p:nvSpPr>
            <p:cNvPr id="200754" name="Freeform 50"/>
            <p:cNvSpPr>
              <a:spLocks/>
            </p:cNvSpPr>
            <p:nvPr/>
          </p:nvSpPr>
          <p:spPr bwMode="auto">
            <a:xfrm>
              <a:off x="2274886" y="5105399"/>
              <a:ext cx="1227138" cy="330200"/>
            </a:xfrm>
            <a:custGeom>
              <a:avLst/>
              <a:gdLst>
                <a:gd name="T0" fmla="*/ 0 w 773"/>
                <a:gd name="T1" fmla="*/ 0 h 208"/>
                <a:gd name="T2" fmla="*/ 3 w 773"/>
                <a:gd name="T3" fmla="*/ 208 h 208"/>
                <a:gd name="T4" fmla="*/ 773 w 773"/>
                <a:gd name="T5" fmla="*/ 208 h 208"/>
                <a:gd name="T6" fmla="*/ 773 w 773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208">
                  <a:moveTo>
                    <a:pt x="0" y="0"/>
                  </a:moveTo>
                  <a:lnTo>
                    <a:pt x="3" y="208"/>
                  </a:lnTo>
                  <a:lnTo>
                    <a:pt x="773" y="208"/>
                  </a:lnTo>
                  <a:lnTo>
                    <a:pt x="77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55" name="Freeform 51"/>
            <p:cNvSpPr>
              <a:spLocks/>
            </p:cNvSpPr>
            <p:nvPr/>
          </p:nvSpPr>
          <p:spPr bwMode="auto">
            <a:xfrm>
              <a:off x="4354511" y="5099049"/>
              <a:ext cx="1149350" cy="341312"/>
            </a:xfrm>
            <a:custGeom>
              <a:avLst/>
              <a:gdLst>
                <a:gd name="T0" fmla="*/ 0 w 724"/>
                <a:gd name="T1" fmla="*/ 0 h 215"/>
                <a:gd name="T2" fmla="*/ 0 w 724"/>
                <a:gd name="T3" fmla="*/ 215 h 215"/>
                <a:gd name="T4" fmla="*/ 724 w 724"/>
                <a:gd name="T5" fmla="*/ 215 h 215"/>
                <a:gd name="T6" fmla="*/ 724 w 724"/>
                <a:gd name="T7" fmla="*/ 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4" h="215">
                  <a:moveTo>
                    <a:pt x="0" y="0"/>
                  </a:moveTo>
                  <a:lnTo>
                    <a:pt x="0" y="215"/>
                  </a:lnTo>
                  <a:lnTo>
                    <a:pt x="724" y="215"/>
                  </a:lnTo>
                  <a:lnTo>
                    <a:pt x="724" y="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56" name="Freeform 52"/>
            <p:cNvSpPr>
              <a:spLocks/>
            </p:cNvSpPr>
            <p:nvPr/>
          </p:nvSpPr>
          <p:spPr bwMode="auto">
            <a:xfrm>
              <a:off x="6350000" y="5099049"/>
              <a:ext cx="1150937" cy="341312"/>
            </a:xfrm>
            <a:custGeom>
              <a:avLst/>
              <a:gdLst>
                <a:gd name="T0" fmla="*/ 0 w 725"/>
                <a:gd name="T1" fmla="*/ 0 h 215"/>
                <a:gd name="T2" fmla="*/ 0 w 725"/>
                <a:gd name="T3" fmla="*/ 215 h 215"/>
                <a:gd name="T4" fmla="*/ 725 w 725"/>
                <a:gd name="T5" fmla="*/ 215 h 215"/>
                <a:gd name="T6" fmla="*/ 725 w 725"/>
                <a:gd name="T7" fmla="*/ 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5" h="215">
                  <a:moveTo>
                    <a:pt x="0" y="0"/>
                  </a:moveTo>
                  <a:lnTo>
                    <a:pt x="0" y="215"/>
                  </a:lnTo>
                  <a:lnTo>
                    <a:pt x="725" y="215"/>
                  </a:lnTo>
                  <a:lnTo>
                    <a:pt x="725" y="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57" name="Freeform 53"/>
            <p:cNvSpPr>
              <a:spLocks/>
            </p:cNvSpPr>
            <p:nvPr/>
          </p:nvSpPr>
          <p:spPr bwMode="auto">
            <a:xfrm>
              <a:off x="8345486" y="5099049"/>
              <a:ext cx="1276350" cy="341312"/>
            </a:xfrm>
            <a:custGeom>
              <a:avLst/>
              <a:gdLst>
                <a:gd name="T0" fmla="*/ 0 w 804"/>
                <a:gd name="T1" fmla="*/ 0 h 215"/>
                <a:gd name="T2" fmla="*/ 4 w 804"/>
                <a:gd name="T3" fmla="*/ 215 h 215"/>
                <a:gd name="T4" fmla="*/ 804 w 804"/>
                <a:gd name="T5" fmla="*/ 215 h 215"/>
                <a:gd name="T6" fmla="*/ 804 w 804"/>
                <a:gd name="T7" fmla="*/ 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4" h="215">
                  <a:moveTo>
                    <a:pt x="0" y="0"/>
                  </a:moveTo>
                  <a:lnTo>
                    <a:pt x="4" y="215"/>
                  </a:lnTo>
                  <a:lnTo>
                    <a:pt x="804" y="215"/>
                  </a:lnTo>
                  <a:lnTo>
                    <a:pt x="804" y="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58" name="Line 54"/>
            <p:cNvSpPr>
              <a:spLocks noChangeShapeType="1"/>
            </p:cNvSpPr>
            <p:nvPr/>
          </p:nvSpPr>
          <p:spPr bwMode="auto">
            <a:xfrm flipV="1">
              <a:off x="9631361" y="4452936"/>
              <a:ext cx="6350" cy="287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59" name="Line 55"/>
            <p:cNvSpPr>
              <a:spLocks noChangeShapeType="1"/>
            </p:cNvSpPr>
            <p:nvPr/>
          </p:nvSpPr>
          <p:spPr bwMode="auto">
            <a:xfrm flipV="1">
              <a:off x="9631361" y="3767136"/>
              <a:ext cx="6350" cy="287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60" name="Line 56"/>
            <p:cNvSpPr>
              <a:spLocks noChangeShapeType="1"/>
            </p:cNvSpPr>
            <p:nvPr/>
          </p:nvSpPr>
          <p:spPr bwMode="auto">
            <a:xfrm flipV="1">
              <a:off x="2274886" y="3757611"/>
              <a:ext cx="1588" cy="280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761" name="Line 57"/>
            <p:cNvSpPr>
              <a:spLocks noChangeShapeType="1"/>
            </p:cNvSpPr>
            <p:nvPr/>
          </p:nvSpPr>
          <p:spPr bwMode="auto">
            <a:xfrm flipV="1">
              <a:off x="2274886" y="4429125"/>
              <a:ext cx="1588" cy="2873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E7B8-B90E-472E-8BEB-643D79B4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0786D-1365-4ED0-B4C1-EA0C1C368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ea typeface="PMingLiU" pitchFamily="18" charset="-120"/>
              </a:rPr>
              <a:t>IP is a solution to the internetworking problem.</a:t>
            </a:r>
          </a:p>
          <a:p>
            <a:r>
              <a:rPr lang="en-US" altLang="zh-TW" sz="2800" dirty="0">
                <a:ea typeface="PMingLiU" pitchFamily="18" charset="-120"/>
              </a:rPr>
              <a:t>It resolves three problems:</a:t>
            </a:r>
          </a:p>
          <a:p>
            <a:pPr lvl="1"/>
            <a:r>
              <a:rPr lang="en-US" altLang="zh-TW" sz="2600" dirty="0">
                <a:ea typeface="PMingLiU" pitchFamily="18" charset="-120"/>
              </a:rPr>
              <a:t>Scaling to data-link technologies</a:t>
            </a:r>
          </a:p>
          <a:p>
            <a:pPr lvl="1"/>
            <a:r>
              <a:rPr lang="en-US" altLang="zh-TW" sz="2600" dirty="0">
                <a:ea typeface="PMingLiU" pitchFamily="18" charset="-120"/>
              </a:rPr>
              <a:t>Scaling to network size</a:t>
            </a:r>
          </a:p>
          <a:p>
            <a:pPr lvl="1"/>
            <a:r>
              <a:rPr lang="en-US" altLang="zh-TW" sz="2600" dirty="0">
                <a:ea typeface="PMingLiU" pitchFamily="18" charset="-120"/>
              </a:rPr>
              <a:t>Uncommon MAC addresses</a:t>
            </a:r>
          </a:p>
          <a:p>
            <a:r>
              <a:rPr lang="en-US" altLang="zh-TW" sz="2800" dirty="0">
                <a:ea typeface="PMingLiU" pitchFamily="18" charset="-120"/>
              </a:rPr>
              <a:t>There are only two requirements for IP to run on top of any “data-link network.”</a:t>
            </a:r>
          </a:p>
          <a:p>
            <a:endParaRPr lang="en-US" altLang="zh-TW" sz="2800" dirty="0">
              <a:ea typeface="PMingLiU" pitchFamily="18" charset="-120"/>
            </a:endParaRPr>
          </a:p>
          <a:p>
            <a:endParaRPr lang="en-US" altLang="zh-TW" sz="2800" dirty="0">
              <a:ea typeface="PMingLiU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4B596-6A78-4251-BD8B-6134A46E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9656275-9CD2-04B0-71D6-97000085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635" y="6272785"/>
            <a:ext cx="6327648" cy="365125"/>
          </a:xfrm>
        </p:spPr>
        <p:txBody>
          <a:bodyPr/>
          <a:lstStyle/>
          <a:p>
            <a:r>
              <a:rPr lang="en-US"/>
              <a:t>Principles of Internetworking Protocols.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BFA781-AF57-323F-6A96-66AA10F6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B6889-D753-DE4D-E5E8-128FB78B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34" y="228600"/>
            <a:ext cx="2128003" cy="1473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90E6E-CB7A-9B14-18CB-F9388A38D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3" y="304800"/>
            <a:ext cx="1223379" cy="1309016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39641BF3-7240-9D5C-22DE-3B416B52908C}"/>
              </a:ext>
            </a:extLst>
          </p:cNvPr>
          <p:cNvSpPr/>
          <p:nvPr/>
        </p:nvSpPr>
        <p:spPr>
          <a:xfrm>
            <a:off x="2699513" y="705039"/>
            <a:ext cx="6882667" cy="6545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</a:t>
            </a:r>
          </a:p>
        </p:txBody>
      </p:sp>
      <p:pic>
        <p:nvPicPr>
          <p:cNvPr id="8" name="Picture 2" descr="Image result for rocky chang">
            <a:extLst>
              <a:ext uri="{FF2B5EF4-FFF2-40B4-BE49-F238E27FC236}">
                <a16:creationId xmlns:a16="http://schemas.microsoft.com/office/drawing/2014/main" id="{BCDB0482-C3D2-1F6A-8910-6DAF31C3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016413" cy="13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58EF6C-3825-561B-4A92-0DB5BAECA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12" y="1778639"/>
            <a:ext cx="996356" cy="996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DD6156-9A60-847F-1D95-26931F1BD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16" y="1824228"/>
            <a:ext cx="996356" cy="996356"/>
          </a:xfrm>
          <a:prstGeom prst="rect">
            <a:avLst/>
          </a:prstGeom>
        </p:spPr>
      </p:pic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864EF7FF-A93B-16B7-2507-E4C3A63CC74F}"/>
              </a:ext>
            </a:extLst>
          </p:cNvPr>
          <p:cNvSpPr/>
          <p:nvPr/>
        </p:nvSpPr>
        <p:spPr>
          <a:xfrm>
            <a:off x="2675996" y="1854055"/>
            <a:ext cx="6882667" cy="6545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TLS/SSL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B6F5672-0E3D-736B-0678-D9A873C3FDD5}"/>
              </a:ext>
            </a:extLst>
          </p:cNvPr>
          <p:cNvSpPr/>
          <p:nvPr/>
        </p:nvSpPr>
        <p:spPr>
          <a:xfrm>
            <a:off x="9724129" y="2984019"/>
            <a:ext cx="964930" cy="996356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619BC9E2-6F55-38CF-D36C-E8B196900916}"/>
              </a:ext>
            </a:extLst>
          </p:cNvPr>
          <p:cNvSpPr/>
          <p:nvPr/>
        </p:nvSpPr>
        <p:spPr>
          <a:xfrm>
            <a:off x="1315499" y="2989230"/>
            <a:ext cx="964930" cy="996356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14E9AE23-BEC8-C6E3-92BE-C81CDFCC1908}"/>
              </a:ext>
            </a:extLst>
          </p:cNvPr>
          <p:cNvSpPr/>
          <p:nvPr/>
        </p:nvSpPr>
        <p:spPr>
          <a:xfrm>
            <a:off x="2675995" y="3052808"/>
            <a:ext cx="6882667" cy="6545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1157BC-4210-0E22-58D1-DA833D63F869}"/>
              </a:ext>
            </a:extLst>
          </p:cNvPr>
          <p:cNvSpPr/>
          <p:nvPr/>
        </p:nvSpPr>
        <p:spPr>
          <a:xfrm>
            <a:off x="875059" y="4412401"/>
            <a:ext cx="1502572" cy="50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158.132.1.1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8B9110-B27E-88C7-7877-86B3BA3D55F9}"/>
              </a:ext>
            </a:extLst>
          </p:cNvPr>
          <p:cNvSpPr/>
          <p:nvPr/>
        </p:nvSpPr>
        <p:spPr>
          <a:xfrm>
            <a:off x="9689796" y="4482655"/>
            <a:ext cx="1924564" cy="365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172.217.163.227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9286FA-DE6E-322F-7CE6-DD81B0355A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74" y="4431117"/>
            <a:ext cx="1155742" cy="5889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7F5566-0B0D-8973-2774-65E1EAAECD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0" y="4431117"/>
            <a:ext cx="1155742" cy="588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637872-D501-A20C-E8AE-CC5A49FCA9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46" y="4431117"/>
            <a:ext cx="1155742" cy="588913"/>
          </a:xfrm>
          <a:prstGeom prst="rect">
            <a:avLst/>
          </a:prstGeom>
        </p:spPr>
      </p:pic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128EB001-0117-8327-4508-ADD61E27AC14}"/>
              </a:ext>
            </a:extLst>
          </p:cNvPr>
          <p:cNvSpPr/>
          <p:nvPr/>
        </p:nvSpPr>
        <p:spPr>
          <a:xfrm>
            <a:off x="2377632" y="4518677"/>
            <a:ext cx="1099415" cy="33840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CABBDB52-3BB5-9AD0-53D1-5CC57DB95C67}"/>
              </a:ext>
            </a:extLst>
          </p:cNvPr>
          <p:cNvSpPr/>
          <p:nvPr/>
        </p:nvSpPr>
        <p:spPr>
          <a:xfrm>
            <a:off x="4373173" y="4513248"/>
            <a:ext cx="1099415" cy="33840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7C8EA28A-3480-9E18-FE97-0F7E8E949B47}"/>
              </a:ext>
            </a:extLst>
          </p:cNvPr>
          <p:cNvSpPr/>
          <p:nvPr/>
        </p:nvSpPr>
        <p:spPr>
          <a:xfrm>
            <a:off x="8309194" y="4463802"/>
            <a:ext cx="1355009" cy="338389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AD7AC57F-606C-F65D-39C3-D02FE1315ECE}"/>
              </a:ext>
            </a:extLst>
          </p:cNvPr>
          <p:cNvSpPr/>
          <p:nvPr/>
        </p:nvSpPr>
        <p:spPr>
          <a:xfrm>
            <a:off x="6407715" y="4518732"/>
            <a:ext cx="959585" cy="274284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217026B-C350-7AEE-2503-B1F361EBB7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22" y="5610517"/>
            <a:ext cx="1155742" cy="5889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687793-7FBA-EDE5-447E-8CEAC91A3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28" y="5610517"/>
            <a:ext cx="1155742" cy="5889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80141B-6E08-9A6B-0CD2-F6ADDA4BC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14" y="5610517"/>
            <a:ext cx="1155742" cy="5889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8A28FC-F36D-1E21-288B-C87C7F52B8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3402" y="5676211"/>
            <a:ext cx="645451" cy="429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D74121-D67A-6219-483B-069A142D1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4199" y="5676211"/>
            <a:ext cx="645451" cy="4295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480BFA-74D8-98B4-EF1B-E095C79FA1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0290" y="5648623"/>
            <a:ext cx="645451" cy="429518"/>
          </a:xfrm>
          <a:prstGeom prst="rect">
            <a:avLst/>
          </a:prstGeom>
        </p:spPr>
      </p:pic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F29D6434-52C2-4A3E-FE0B-E3A92B3053AB}"/>
              </a:ext>
            </a:extLst>
          </p:cNvPr>
          <p:cNvSpPr/>
          <p:nvPr/>
        </p:nvSpPr>
        <p:spPr>
          <a:xfrm>
            <a:off x="2269786" y="5726205"/>
            <a:ext cx="1099415" cy="351937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802.11</a:t>
            </a:r>
          </a:p>
        </p:txBody>
      </p:sp>
      <p:sp>
        <p:nvSpPr>
          <p:cNvPr id="31" name="Arrow: Left-Right 30">
            <a:extLst>
              <a:ext uri="{FF2B5EF4-FFF2-40B4-BE49-F238E27FC236}">
                <a16:creationId xmlns:a16="http://schemas.microsoft.com/office/drawing/2014/main" id="{90799CBA-B868-3B9C-846A-38BA6B290423}"/>
              </a:ext>
            </a:extLst>
          </p:cNvPr>
          <p:cNvSpPr/>
          <p:nvPr/>
        </p:nvSpPr>
        <p:spPr>
          <a:xfrm>
            <a:off x="8346278" y="5651801"/>
            <a:ext cx="1317924" cy="33840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870D4B-751C-9C1B-4409-DC2DDFD03359}"/>
              </a:ext>
            </a:extLst>
          </p:cNvPr>
          <p:cNvSpPr txBox="1"/>
          <p:nvPr/>
        </p:nvSpPr>
        <p:spPr>
          <a:xfrm>
            <a:off x="6407714" y="348576"/>
            <a:ext cx="329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https</a:t>
            </a:r>
            <a:r>
              <a:rPr lang="en-US" dirty="0"/>
              <a:t>://www.google.com.hk/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1C4BC3-76E1-08C7-7C23-95CC2AE5653E}"/>
              </a:ext>
            </a:extLst>
          </p:cNvPr>
          <p:cNvSpPr txBox="1"/>
          <p:nvPr/>
        </p:nvSpPr>
        <p:spPr>
          <a:xfrm>
            <a:off x="6378107" y="1529324"/>
            <a:ext cx="329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www.google.com.hk/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E3789F-A22E-AD8C-FA0F-A035807BCA9F}"/>
              </a:ext>
            </a:extLst>
          </p:cNvPr>
          <p:cNvSpPr txBox="1"/>
          <p:nvPr/>
        </p:nvSpPr>
        <p:spPr>
          <a:xfrm>
            <a:off x="2071866" y="2788460"/>
            <a:ext cx="140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 port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D733F4-4439-C09D-8392-C89588DA2B0D}"/>
              </a:ext>
            </a:extLst>
          </p:cNvPr>
          <p:cNvSpPr txBox="1"/>
          <p:nvPr/>
        </p:nvSpPr>
        <p:spPr>
          <a:xfrm>
            <a:off x="8612814" y="2741186"/>
            <a:ext cx="140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 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DCEED7-F942-7C8C-7678-102F4CD78961}"/>
              </a:ext>
            </a:extLst>
          </p:cNvPr>
          <p:cNvSpPr txBox="1"/>
          <p:nvPr/>
        </p:nvSpPr>
        <p:spPr>
          <a:xfrm>
            <a:off x="2061005" y="4069216"/>
            <a:ext cx="137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 address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8A6871-7B3C-C20F-AA78-38D359319A13}"/>
              </a:ext>
            </a:extLst>
          </p:cNvPr>
          <p:cNvSpPr txBox="1"/>
          <p:nvPr/>
        </p:nvSpPr>
        <p:spPr>
          <a:xfrm>
            <a:off x="8625693" y="4069216"/>
            <a:ext cx="137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 address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93DD37-0576-060F-CAB7-4FC92D0B3678}"/>
              </a:ext>
            </a:extLst>
          </p:cNvPr>
          <p:cNvSpPr txBox="1"/>
          <p:nvPr/>
        </p:nvSpPr>
        <p:spPr>
          <a:xfrm>
            <a:off x="2023621" y="5356872"/>
            <a:ext cx="161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 address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115CEA-450E-3406-3F53-337855D12A8F}"/>
              </a:ext>
            </a:extLst>
          </p:cNvPr>
          <p:cNvSpPr txBox="1"/>
          <p:nvPr/>
        </p:nvSpPr>
        <p:spPr>
          <a:xfrm>
            <a:off x="8080572" y="5337642"/>
            <a:ext cx="161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 address</a:t>
            </a:r>
          </a:p>
        </p:txBody>
      </p:sp>
    </p:spTree>
    <p:extLst>
      <p:ext uri="{BB962C8B-B14F-4D97-AF65-F5344CB8AC3E}">
        <p14:creationId xmlns:p14="http://schemas.microsoft.com/office/powerpoint/2010/main" val="8423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8122-0B31-4450-8078-EBC1436C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 Protocol suite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927E-84F4-41E9-BC4A-2BCCB3920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Quite a few convergence phenomena occurred in the computer networking field (and many others)</a:t>
            </a:r>
          </a:p>
          <a:p>
            <a:pPr lvl="1"/>
            <a:r>
              <a:rPr lang="en-US" sz="2400" dirty="0"/>
              <a:t>Wired LAN: Token ring/bus, FDDI, … </a:t>
            </a:r>
            <a:r>
              <a:rPr lang="en-US" sz="2400" dirty="0">
                <a:sym typeface="Wingdings" panose="05000000000000000000" pitchFamily="2" charset="2"/>
              </a:rPr>
              <a:t> Ethernet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ATM, IP  IP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TCP/IP, XNS, SNA, …  TCP/IP</a:t>
            </a:r>
          </a:p>
          <a:p>
            <a:r>
              <a:rPr lang="en-US" sz="2800" dirty="0">
                <a:sym typeface="Wingdings" panose="05000000000000000000" pitchFamily="2" charset="2"/>
              </a:rPr>
              <a:t>Why almost all </a:t>
            </a:r>
            <a:r>
              <a:rPr lang="en-US" sz="2800">
                <a:sym typeface="Wingdings" panose="05000000000000000000" pitchFamily="2" charset="2"/>
              </a:rPr>
              <a:t>protocol suites </a:t>
            </a:r>
            <a:r>
              <a:rPr lang="en-US" sz="2800" dirty="0">
                <a:sym typeface="Wingdings" panose="05000000000000000000" pitchFamily="2" charset="2"/>
              </a:rPr>
              <a:t>vanish except TCP/IP?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CE0A1-2308-4407-BF85-0F5AF41C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E790-59C6-43E3-9945-668706D0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0.1 Design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5E482-B8E7-4B01-A9FE-284122969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very common design goal is to dominate the market by a proprietary product.</a:t>
            </a:r>
          </a:p>
          <a:p>
            <a:pPr lvl="1"/>
            <a:r>
              <a:rPr lang="en-US" sz="2400" dirty="0"/>
              <a:t>IBM, Xerox, DEC, Novell, …</a:t>
            </a:r>
          </a:p>
          <a:p>
            <a:r>
              <a:rPr lang="en-US" sz="2800" dirty="0"/>
              <a:t>Another uncommon design goal is to accommodate all existing (and perhaps the future) product.</a:t>
            </a:r>
          </a:p>
          <a:p>
            <a:pPr lvl="1"/>
            <a:r>
              <a:rPr lang="en-US" sz="2400" dirty="0"/>
              <a:t>Internet</a:t>
            </a:r>
          </a:p>
          <a:p>
            <a:r>
              <a:rPr lang="en-US" sz="2800" dirty="0"/>
              <a:t>Why different design goals?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E54C0-E08F-4059-8083-F6E42A6F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The internetworking problem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93976"/>
            <a:ext cx="9979152" cy="3886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Problem: How to interconnect </a:t>
            </a:r>
            <a:r>
              <a:rPr lang="en-US" altLang="en-US" sz="2800" dirty="0">
                <a:solidFill>
                  <a:srgbClr val="0070C0"/>
                </a:solidFill>
              </a:rPr>
              <a:t>heterogeneous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70C0"/>
                </a:solidFill>
              </a:rPr>
              <a:t>networks</a:t>
            </a:r>
            <a:r>
              <a:rPr lang="en-US" altLang="en-US" sz="2800" dirty="0"/>
              <a:t> effectively?</a:t>
            </a:r>
          </a:p>
          <a:p>
            <a:r>
              <a:rPr lang="en-US" altLang="en-US" sz="2800" dirty="0"/>
              <a:t>One solution is based on the datalink layer.</a:t>
            </a:r>
          </a:p>
          <a:p>
            <a:pPr lvl="1"/>
            <a:r>
              <a:rPr lang="en-US" altLang="en-US" sz="2400" dirty="0"/>
              <a:t>Use </a:t>
            </a:r>
            <a:r>
              <a:rPr lang="en-US" altLang="en-US" sz="2400" dirty="0">
                <a:solidFill>
                  <a:srgbClr val="C00000"/>
                </a:solidFill>
              </a:rPr>
              <a:t>bridges</a:t>
            </a:r>
            <a:r>
              <a:rPr lang="en-US" altLang="en-US" sz="2400" dirty="0"/>
              <a:t> (L2 switches) to connect two different datalink networks.</a:t>
            </a:r>
          </a:p>
          <a:p>
            <a:pPr lvl="1"/>
            <a:r>
              <a:rPr lang="en-US" altLang="en-US" sz="2400" dirty="0"/>
              <a:t>These bridges know both datalink protocols.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2919-8575-4D49-B303-1AB717ACB25A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1.1 A L2 solution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763-5149-4EA8-911C-44489AB1DBBB}" type="slidenum">
              <a:rPr lang="en-US" altLang="en-US"/>
              <a:pPr/>
              <a:t>7</a:t>
            </a:fld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5F8843-5FAE-5571-648F-D0A01A67CE5A}"/>
              </a:ext>
            </a:extLst>
          </p:cNvPr>
          <p:cNvGrpSpPr/>
          <p:nvPr/>
        </p:nvGrpSpPr>
        <p:grpSpPr>
          <a:xfrm>
            <a:off x="2895600" y="1866383"/>
            <a:ext cx="6477000" cy="4495800"/>
            <a:chOff x="3338512" y="2108032"/>
            <a:chExt cx="5880100" cy="4254500"/>
          </a:xfrm>
        </p:grpSpPr>
        <p:sp>
          <p:nvSpPr>
            <p:cNvPr id="218116" name="Rectangle 4"/>
            <p:cNvSpPr>
              <a:spLocks noChangeArrowheads="1"/>
            </p:cNvSpPr>
            <p:nvPr/>
          </p:nvSpPr>
          <p:spPr bwMode="auto">
            <a:xfrm>
              <a:off x="6973888" y="4492457"/>
              <a:ext cx="201613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S2</a:t>
              </a:r>
              <a:endParaRPr lang="en-US" altLang="en-US" dirty="0"/>
            </a:p>
          </p:txBody>
        </p:sp>
        <p:sp>
          <p:nvSpPr>
            <p:cNvPr id="218117" name="Freeform 5"/>
            <p:cNvSpPr>
              <a:spLocks/>
            </p:cNvSpPr>
            <p:nvPr/>
          </p:nvSpPr>
          <p:spPr bwMode="auto">
            <a:xfrm>
              <a:off x="6927850" y="4451182"/>
              <a:ext cx="317500" cy="312738"/>
            </a:xfrm>
            <a:custGeom>
              <a:avLst/>
              <a:gdLst>
                <a:gd name="T0" fmla="*/ 197 w 200"/>
                <a:gd name="T1" fmla="*/ 197 h 197"/>
                <a:gd name="T2" fmla="*/ 200 w 200"/>
                <a:gd name="T3" fmla="*/ 0 h 197"/>
                <a:gd name="T4" fmla="*/ 0 w 200"/>
                <a:gd name="T5" fmla="*/ 0 h 197"/>
                <a:gd name="T6" fmla="*/ 0 w 200"/>
                <a:gd name="T7" fmla="*/ 197 h 197"/>
                <a:gd name="T8" fmla="*/ 200 w 200"/>
                <a:gd name="T9" fmla="*/ 197 h 197"/>
                <a:gd name="T10" fmla="*/ 200 w 200"/>
                <a:gd name="T1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97">
                  <a:moveTo>
                    <a:pt x="197" y="197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197"/>
                  </a:lnTo>
                  <a:lnTo>
                    <a:pt x="200" y="197"/>
                  </a:lnTo>
                  <a:lnTo>
                    <a:pt x="200" y="19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18" name="Line 6"/>
            <p:cNvSpPr>
              <a:spLocks noChangeShapeType="1"/>
            </p:cNvSpPr>
            <p:nvPr/>
          </p:nvSpPr>
          <p:spPr bwMode="auto">
            <a:xfrm flipH="1">
              <a:off x="6707187" y="4763920"/>
              <a:ext cx="374650" cy="347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19" name="Rectangle 7"/>
            <p:cNvSpPr>
              <a:spLocks noChangeArrowheads="1"/>
            </p:cNvSpPr>
            <p:nvPr/>
          </p:nvSpPr>
          <p:spPr bwMode="auto">
            <a:xfrm>
              <a:off x="4865688" y="4117807"/>
              <a:ext cx="201613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S1</a:t>
              </a:r>
              <a:endParaRPr lang="en-US" altLang="en-US" dirty="0"/>
            </a:p>
          </p:txBody>
        </p:sp>
        <p:sp>
          <p:nvSpPr>
            <p:cNvPr id="218120" name="Freeform 8"/>
            <p:cNvSpPr>
              <a:spLocks/>
            </p:cNvSpPr>
            <p:nvPr/>
          </p:nvSpPr>
          <p:spPr bwMode="auto">
            <a:xfrm>
              <a:off x="4814887" y="4076532"/>
              <a:ext cx="317500" cy="317500"/>
            </a:xfrm>
            <a:custGeom>
              <a:avLst/>
              <a:gdLst>
                <a:gd name="T0" fmla="*/ 200 w 200"/>
                <a:gd name="T1" fmla="*/ 200 h 200"/>
                <a:gd name="T2" fmla="*/ 200 w 200"/>
                <a:gd name="T3" fmla="*/ 0 h 200"/>
                <a:gd name="T4" fmla="*/ 0 w 200"/>
                <a:gd name="T5" fmla="*/ 0 h 200"/>
                <a:gd name="T6" fmla="*/ 0 w 200"/>
                <a:gd name="T7" fmla="*/ 200 h 200"/>
                <a:gd name="T8" fmla="*/ 200 w 200"/>
                <a:gd name="T9" fmla="*/ 200 h 200"/>
                <a:gd name="T10" fmla="*/ 200 w 200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200" y="200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00" y="200"/>
                  </a:lnTo>
                  <a:lnTo>
                    <a:pt x="200" y="2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1" name="Line 9"/>
            <p:cNvSpPr>
              <a:spLocks noChangeShapeType="1"/>
            </p:cNvSpPr>
            <p:nvPr/>
          </p:nvSpPr>
          <p:spPr bwMode="auto">
            <a:xfrm>
              <a:off x="4968875" y="3789196"/>
              <a:ext cx="4762" cy="287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3575050" y="4943308"/>
              <a:ext cx="2132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H4</a:t>
              </a:r>
              <a:endParaRPr lang="en-US" altLang="en-US" dirty="0"/>
            </a:p>
          </p:txBody>
        </p:sp>
        <p:sp>
          <p:nvSpPr>
            <p:cNvPr id="218123" name="Freeform 11"/>
            <p:cNvSpPr>
              <a:spLocks/>
            </p:cNvSpPr>
            <p:nvPr/>
          </p:nvSpPr>
          <p:spPr bwMode="auto">
            <a:xfrm>
              <a:off x="3533775" y="4902032"/>
              <a:ext cx="317500" cy="317500"/>
            </a:xfrm>
            <a:custGeom>
              <a:avLst/>
              <a:gdLst>
                <a:gd name="T0" fmla="*/ 200 w 200"/>
                <a:gd name="T1" fmla="*/ 197 h 200"/>
                <a:gd name="T2" fmla="*/ 200 w 200"/>
                <a:gd name="T3" fmla="*/ 0 h 200"/>
                <a:gd name="T4" fmla="*/ 0 w 200"/>
                <a:gd name="T5" fmla="*/ 0 h 200"/>
                <a:gd name="T6" fmla="*/ 0 w 200"/>
                <a:gd name="T7" fmla="*/ 200 h 200"/>
                <a:gd name="T8" fmla="*/ 200 w 200"/>
                <a:gd name="T9" fmla="*/ 200 h 200"/>
                <a:gd name="T10" fmla="*/ 200 w 200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200" y="197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00" y="200"/>
                  </a:lnTo>
                  <a:lnTo>
                    <a:pt x="200" y="2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4014787" y="6086307"/>
              <a:ext cx="211138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H5</a:t>
              </a:r>
              <a:endParaRPr lang="en-US" altLang="en-US" dirty="0"/>
            </a:p>
          </p:txBody>
        </p:sp>
        <p:sp>
          <p:nvSpPr>
            <p:cNvPr id="218125" name="Freeform 13"/>
            <p:cNvSpPr>
              <a:spLocks/>
            </p:cNvSpPr>
            <p:nvPr/>
          </p:nvSpPr>
          <p:spPr bwMode="auto">
            <a:xfrm>
              <a:off x="3979862" y="6045032"/>
              <a:ext cx="317500" cy="317500"/>
            </a:xfrm>
            <a:custGeom>
              <a:avLst/>
              <a:gdLst>
                <a:gd name="T0" fmla="*/ 197 w 200"/>
                <a:gd name="T1" fmla="*/ 197 h 200"/>
                <a:gd name="T2" fmla="*/ 200 w 200"/>
                <a:gd name="T3" fmla="*/ 0 h 200"/>
                <a:gd name="T4" fmla="*/ 0 w 200"/>
                <a:gd name="T5" fmla="*/ 0 h 200"/>
                <a:gd name="T6" fmla="*/ 0 w 200"/>
                <a:gd name="T7" fmla="*/ 200 h 200"/>
                <a:gd name="T8" fmla="*/ 200 w 200"/>
                <a:gd name="T9" fmla="*/ 200 h 200"/>
                <a:gd name="T10" fmla="*/ 200 w 200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197" y="197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00" y="200"/>
                  </a:lnTo>
                  <a:lnTo>
                    <a:pt x="200" y="2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6" name="Rectangle 14"/>
            <p:cNvSpPr>
              <a:spLocks noChangeArrowheads="1"/>
            </p:cNvSpPr>
            <p:nvPr/>
          </p:nvSpPr>
          <p:spPr bwMode="auto">
            <a:xfrm>
              <a:off x="5224462" y="3297071"/>
              <a:ext cx="211138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H3</a:t>
              </a:r>
              <a:endParaRPr lang="en-US" altLang="en-US" dirty="0"/>
            </a:p>
          </p:txBody>
        </p:sp>
        <p:sp>
          <p:nvSpPr>
            <p:cNvPr id="218127" name="Freeform 15"/>
            <p:cNvSpPr>
              <a:spLocks/>
            </p:cNvSpPr>
            <p:nvPr/>
          </p:nvSpPr>
          <p:spPr bwMode="auto">
            <a:xfrm>
              <a:off x="5184775" y="3255795"/>
              <a:ext cx="317500" cy="317500"/>
            </a:xfrm>
            <a:custGeom>
              <a:avLst/>
              <a:gdLst>
                <a:gd name="T0" fmla="*/ 200 w 200"/>
                <a:gd name="T1" fmla="*/ 197 h 200"/>
                <a:gd name="T2" fmla="*/ 200 w 200"/>
                <a:gd name="T3" fmla="*/ 0 h 200"/>
                <a:gd name="T4" fmla="*/ 0 w 200"/>
                <a:gd name="T5" fmla="*/ 0 h 200"/>
                <a:gd name="T6" fmla="*/ 0 w 200"/>
                <a:gd name="T7" fmla="*/ 200 h 200"/>
                <a:gd name="T8" fmla="*/ 200 w 200"/>
                <a:gd name="T9" fmla="*/ 200 h 200"/>
                <a:gd name="T10" fmla="*/ 200 w 200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200" y="197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00" y="200"/>
                  </a:lnTo>
                  <a:lnTo>
                    <a:pt x="200" y="2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>
              <a:off x="5343526" y="3568533"/>
              <a:ext cx="1587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9" name="Rectangle 17"/>
            <p:cNvSpPr>
              <a:spLocks noChangeArrowheads="1"/>
            </p:cNvSpPr>
            <p:nvPr/>
          </p:nvSpPr>
          <p:spPr bwMode="auto">
            <a:xfrm>
              <a:off x="4400550" y="3292308"/>
              <a:ext cx="2132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H2</a:t>
              </a:r>
              <a:endParaRPr lang="en-US" altLang="en-US" dirty="0"/>
            </a:p>
          </p:txBody>
        </p:sp>
        <p:sp>
          <p:nvSpPr>
            <p:cNvPr id="218130" name="Freeform 18"/>
            <p:cNvSpPr>
              <a:spLocks/>
            </p:cNvSpPr>
            <p:nvPr/>
          </p:nvSpPr>
          <p:spPr bwMode="auto">
            <a:xfrm>
              <a:off x="4359275" y="3251032"/>
              <a:ext cx="317500" cy="317500"/>
            </a:xfrm>
            <a:custGeom>
              <a:avLst/>
              <a:gdLst>
                <a:gd name="T0" fmla="*/ 200 w 200"/>
                <a:gd name="T1" fmla="*/ 200 h 200"/>
                <a:gd name="T2" fmla="*/ 200 w 200"/>
                <a:gd name="T3" fmla="*/ 0 h 200"/>
                <a:gd name="T4" fmla="*/ 0 w 200"/>
                <a:gd name="T5" fmla="*/ 0 h 200"/>
                <a:gd name="T6" fmla="*/ 0 w 200"/>
                <a:gd name="T7" fmla="*/ 200 h 200"/>
                <a:gd name="T8" fmla="*/ 200 w 200"/>
                <a:gd name="T9" fmla="*/ 200 h 200"/>
                <a:gd name="T10" fmla="*/ 200 w 200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200" y="200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00" y="200"/>
                  </a:lnTo>
                  <a:lnTo>
                    <a:pt x="200" y="2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31" name="Line 19"/>
            <p:cNvSpPr>
              <a:spLocks noChangeShapeType="1"/>
            </p:cNvSpPr>
            <p:nvPr/>
          </p:nvSpPr>
          <p:spPr bwMode="auto">
            <a:xfrm>
              <a:off x="4557713" y="3555833"/>
              <a:ext cx="4763" cy="225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32" name="Rectangle 20"/>
            <p:cNvSpPr>
              <a:spLocks noChangeArrowheads="1"/>
            </p:cNvSpPr>
            <p:nvPr/>
          </p:nvSpPr>
          <p:spPr bwMode="auto">
            <a:xfrm>
              <a:off x="3568700" y="3297071"/>
              <a:ext cx="2132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H1</a:t>
              </a:r>
              <a:endParaRPr lang="en-US" altLang="en-US" dirty="0"/>
            </a:p>
          </p:txBody>
        </p:sp>
        <p:sp>
          <p:nvSpPr>
            <p:cNvPr id="218133" name="Freeform 21"/>
            <p:cNvSpPr>
              <a:spLocks/>
            </p:cNvSpPr>
            <p:nvPr/>
          </p:nvSpPr>
          <p:spPr bwMode="auto">
            <a:xfrm>
              <a:off x="3533775" y="3255795"/>
              <a:ext cx="317500" cy="317500"/>
            </a:xfrm>
            <a:custGeom>
              <a:avLst/>
              <a:gdLst>
                <a:gd name="T0" fmla="*/ 200 w 200"/>
                <a:gd name="T1" fmla="*/ 197 h 200"/>
                <a:gd name="T2" fmla="*/ 200 w 200"/>
                <a:gd name="T3" fmla="*/ 0 h 200"/>
                <a:gd name="T4" fmla="*/ 0 w 200"/>
                <a:gd name="T5" fmla="*/ 0 h 200"/>
                <a:gd name="T6" fmla="*/ 0 w 200"/>
                <a:gd name="T7" fmla="*/ 200 h 200"/>
                <a:gd name="T8" fmla="*/ 200 w 200"/>
                <a:gd name="T9" fmla="*/ 200 h 200"/>
                <a:gd name="T10" fmla="*/ 200 w 200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200" y="197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00" y="200"/>
                  </a:lnTo>
                  <a:lnTo>
                    <a:pt x="200" y="2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34" name="Line 22"/>
            <p:cNvSpPr>
              <a:spLocks noChangeShapeType="1"/>
            </p:cNvSpPr>
            <p:nvPr/>
          </p:nvSpPr>
          <p:spPr bwMode="auto">
            <a:xfrm>
              <a:off x="3719513" y="3555833"/>
              <a:ext cx="4763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35" name="Line 23"/>
            <p:cNvSpPr>
              <a:spLocks noChangeShapeType="1"/>
            </p:cNvSpPr>
            <p:nvPr/>
          </p:nvSpPr>
          <p:spPr bwMode="auto">
            <a:xfrm>
              <a:off x="4968876" y="4394032"/>
              <a:ext cx="66675" cy="446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36" name="Rectangle 24"/>
            <p:cNvSpPr>
              <a:spLocks noChangeArrowheads="1"/>
            </p:cNvSpPr>
            <p:nvPr/>
          </p:nvSpPr>
          <p:spPr bwMode="auto">
            <a:xfrm>
              <a:off x="3363913" y="3820946"/>
              <a:ext cx="15271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Network 2 (Ethernet)</a:t>
              </a:r>
              <a:endParaRPr lang="en-US" altLang="en-US" dirty="0"/>
            </a:p>
          </p:txBody>
        </p:sp>
        <p:sp>
          <p:nvSpPr>
            <p:cNvPr id="218137" name="Rectangle 25"/>
            <p:cNvSpPr>
              <a:spLocks noChangeArrowheads="1"/>
            </p:cNvSpPr>
            <p:nvPr/>
          </p:nvSpPr>
          <p:spPr bwMode="auto">
            <a:xfrm>
              <a:off x="7316788" y="2108032"/>
              <a:ext cx="15271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Network 1 (Ethernet)</a:t>
              </a:r>
              <a:endParaRPr lang="en-US" altLang="en-US" dirty="0"/>
            </a:p>
          </p:txBody>
        </p:sp>
        <p:sp>
          <p:nvSpPr>
            <p:cNvPr id="218138" name="Line 26"/>
            <p:cNvSpPr>
              <a:spLocks noChangeShapeType="1"/>
            </p:cNvSpPr>
            <p:nvPr/>
          </p:nvSpPr>
          <p:spPr bwMode="auto">
            <a:xfrm>
              <a:off x="3851275" y="5056021"/>
              <a:ext cx="342900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39" name="Line 27"/>
            <p:cNvSpPr>
              <a:spLocks noChangeShapeType="1"/>
            </p:cNvSpPr>
            <p:nvPr/>
          </p:nvSpPr>
          <p:spPr bwMode="auto">
            <a:xfrm flipV="1">
              <a:off x="4138613" y="5624346"/>
              <a:ext cx="220663" cy="415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40" name="Rectangle 28"/>
            <p:cNvSpPr>
              <a:spLocks noChangeArrowheads="1"/>
            </p:cNvSpPr>
            <p:nvPr/>
          </p:nvSpPr>
          <p:spPr bwMode="auto">
            <a:xfrm>
              <a:off x="6249987" y="6086307"/>
              <a:ext cx="211138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H6</a:t>
              </a:r>
              <a:endParaRPr lang="en-US" altLang="en-US" dirty="0"/>
            </a:p>
          </p:txBody>
        </p:sp>
        <p:sp>
          <p:nvSpPr>
            <p:cNvPr id="218141" name="Freeform 29"/>
            <p:cNvSpPr>
              <a:spLocks/>
            </p:cNvSpPr>
            <p:nvPr/>
          </p:nvSpPr>
          <p:spPr bwMode="auto">
            <a:xfrm>
              <a:off x="6210300" y="6045032"/>
              <a:ext cx="317500" cy="317500"/>
            </a:xfrm>
            <a:custGeom>
              <a:avLst/>
              <a:gdLst>
                <a:gd name="T0" fmla="*/ 200 w 200"/>
                <a:gd name="T1" fmla="*/ 197 h 200"/>
                <a:gd name="T2" fmla="*/ 200 w 200"/>
                <a:gd name="T3" fmla="*/ 0 h 200"/>
                <a:gd name="T4" fmla="*/ 0 w 200"/>
                <a:gd name="T5" fmla="*/ 0 h 200"/>
                <a:gd name="T6" fmla="*/ 0 w 200"/>
                <a:gd name="T7" fmla="*/ 200 h 200"/>
                <a:gd name="T8" fmla="*/ 200 w 200"/>
                <a:gd name="T9" fmla="*/ 200 h 200"/>
                <a:gd name="T10" fmla="*/ 200 w 200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200" y="197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200" y="200"/>
                  </a:lnTo>
                  <a:lnTo>
                    <a:pt x="200" y="2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42" name="Line 30"/>
            <p:cNvSpPr>
              <a:spLocks noChangeShapeType="1"/>
            </p:cNvSpPr>
            <p:nvPr/>
          </p:nvSpPr>
          <p:spPr bwMode="auto">
            <a:xfrm flipH="1" flipV="1">
              <a:off x="6270626" y="5794208"/>
              <a:ext cx="98425" cy="246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43" name="Rectangle 31"/>
            <p:cNvSpPr>
              <a:spLocks noChangeArrowheads="1"/>
            </p:cNvSpPr>
            <p:nvPr/>
          </p:nvSpPr>
          <p:spPr bwMode="auto">
            <a:xfrm>
              <a:off x="4851400" y="5219533"/>
              <a:ext cx="13000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Network 3 (FDDI)</a:t>
              </a:r>
              <a:endParaRPr lang="en-US" altLang="en-US" dirty="0"/>
            </a:p>
          </p:txBody>
        </p:sp>
        <p:sp>
          <p:nvSpPr>
            <p:cNvPr id="218144" name="Rectangle 32"/>
            <p:cNvSpPr>
              <a:spLocks noChangeArrowheads="1"/>
            </p:cNvSpPr>
            <p:nvPr/>
          </p:nvSpPr>
          <p:spPr bwMode="auto">
            <a:xfrm>
              <a:off x="7670801" y="3538371"/>
              <a:ext cx="75180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Network 4</a:t>
              </a:r>
              <a:endParaRPr lang="en-US" altLang="en-US" dirty="0"/>
            </a:p>
          </p:txBody>
        </p:sp>
        <p:sp>
          <p:nvSpPr>
            <p:cNvPr id="218145" name="Rectangle 33"/>
            <p:cNvSpPr>
              <a:spLocks noChangeArrowheads="1"/>
            </p:cNvSpPr>
            <p:nvPr/>
          </p:nvSpPr>
          <p:spPr bwMode="auto">
            <a:xfrm>
              <a:off x="7496176" y="3743158"/>
              <a:ext cx="10884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(point-to-point)</a:t>
              </a:r>
              <a:endParaRPr lang="en-US" altLang="en-US" dirty="0"/>
            </a:p>
          </p:txBody>
        </p:sp>
        <p:sp>
          <p:nvSpPr>
            <p:cNvPr id="218146" name="Freeform 34"/>
            <p:cNvSpPr>
              <a:spLocks/>
            </p:cNvSpPr>
            <p:nvPr/>
          </p:nvSpPr>
          <p:spPr bwMode="auto">
            <a:xfrm>
              <a:off x="7061200" y="2549357"/>
              <a:ext cx="317500" cy="317500"/>
            </a:xfrm>
            <a:custGeom>
              <a:avLst/>
              <a:gdLst>
                <a:gd name="T0" fmla="*/ 0 w 200"/>
                <a:gd name="T1" fmla="*/ 0 h 200"/>
                <a:gd name="T2" fmla="*/ 0 w 200"/>
                <a:gd name="T3" fmla="*/ 200 h 200"/>
                <a:gd name="T4" fmla="*/ 200 w 200"/>
                <a:gd name="T5" fmla="*/ 200 h 200"/>
                <a:gd name="T6" fmla="*/ 200 w 200"/>
                <a:gd name="T7" fmla="*/ 0 h 200"/>
                <a:gd name="T8" fmla="*/ 0 w 200"/>
                <a:gd name="T9" fmla="*/ 0 h 200"/>
                <a:gd name="T10" fmla="*/ 0 w 20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0" y="0"/>
                  </a:moveTo>
                  <a:lnTo>
                    <a:pt x="0" y="200"/>
                  </a:lnTo>
                  <a:lnTo>
                    <a:pt x="200" y="20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47" name="Line 35"/>
            <p:cNvSpPr>
              <a:spLocks noChangeShapeType="1"/>
            </p:cNvSpPr>
            <p:nvPr/>
          </p:nvSpPr>
          <p:spPr bwMode="auto">
            <a:xfrm flipV="1">
              <a:off x="7219950" y="2338221"/>
              <a:ext cx="4762" cy="211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48" name="Rectangle 36"/>
            <p:cNvSpPr>
              <a:spLocks noChangeArrowheads="1"/>
            </p:cNvSpPr>
            <p:nvPr/>
          </p:nvSpPr>
          <p:spPr bwMode="auto">
            <a:xfrm>
              <a:off x="7102475" y="2590633"/>
              <a:ext cx="2132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H7</a:t>
              </a:r>
              <a:endParaRPr lang="en-US" altLang="en-US" dirty="0"/>
            </a:p>
          </p:txBody>
        </p:sp>
        <p:sp>
          <p:nvSpPr>
            <p:cNvPr id="218149" name="Freeform 37"/>
            <p:cNvSpPr>
              <a:spLocks/>
            </p:cNvSpPr>
            <p:nvPr/>
          </p:nvSpPr>
          <p:spPr bwMode="auto">
            <a:xfrm>
              <a:off x="7886700" y="2549357"/>
              <a:ext cx="317500" cy="317500"/>
            </a:xfrm>
            <a:custGeom>
              <a:avLst/>
              <a:gdLst>
                <a:gd name="T0" fmla="*/ 0 w 200"/>
                <a:gd name="T1" fmla="*/ 0 h 200"/>
                <a:gd name="T2" fmla="*/ 0 w 200"/>
                <a:gd name="T3" fmla="*/ 200 h 200"/>
                <a:gd name="T4" fmla="*/ 200 w 200"/>
                <a:gd name="T5" fmla="*/ 200 h 200"/>
                <a:gd name="T6" fmla="*/ 200 w 200"/>
                <a:gd name="T7" fmla="*/ 0 h 200"/>
                <a:gd name="T8" fmla="*/ 0 w 200"/>
                <a:gd name="T9" fmla="*/ 0 h 200"/>
                <a:gd name="T10" fmla="*/ 0 w 20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0" y="0"/>
                  </a:moveTo>
                  <a:lnTo>
                    <a:pt x="0" y="200"/>
                  </a:lnTo>
                  <a:lnTo>
                    <a:pt x="200" y="20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0" name="Line 38"/>
            <p:cNvSpPr>
              <a:spLocks noChangeShapeType="1"/>
            </p:cNvSpPr>
            <p:nvPr/>
          </p:nvSpPr>
          <p:spPr bwMode="auto">
            <a:xfrm flipV="1">
              <a:off x="8040687" y="2344571"/>
              <a:ext cx="1588" cy="204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1" name="Rectangle 39"/>
            <p:cNvSpPr>
              <a:spLocks noChangeArrowheads="1"/>
            </p:cNvSpPr>
            <p:nvPr/>
          </p:nvSpPr>
          <p:spPr bwMode="auto">
            <a:xfrm>
              <a:off x="7937500" y="2590633"/>
              <a:ext cx="20358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S3</a:t>
              </a:r>
              <a:endParaRPr lang="en-US" altLang="en-US" dirty="0"/>
            </a:p>
          </p:txBody>
        </p:sp>
        <p:sp>
          <p:nvSpPr>
            <p:cNvPr id="218152" name="Freeform 40"/>
            <p:cNvSpPr>
              <a:spLocks/>
            </p:cNvSpPr>
            <p:nvPr/>
          </p:nvSpPr>
          <p:spPr bwMode="auto">
            <a:xfrm>
              <a:off x="8712200" y="2549357"/>
              <a:ext cx="317500" cy="317500"/>
            </a:xfrm>
            <a:custGeom>
              <a:avLst/>
              <a:gdLst>
                <a:gd name="T0" fmla="*/ 0 w 200"/>
                <a:gd name="T1" fmla="*/ 0 h 200"/>
                <a:gd name="T2" fmla="*/ 3 w 200"/>
                <a:gd name="T3" fmla="*/ 200 h 200"/>
                <a:gd name="T4" fmla="*/ 200 w 200"/>
                <a:gd name="T5" fmla="*/ 200 h 200"/>
                <a:gd name="T6" fmla="*/ 200 w 200"/>
                <a:gd name="T7" fmla="*/ 0 h 200"/>
                <a:gd name="T8" fmla="*/ 3 w 200"/>
                <a:gd name="T9" fmla="*/ 0 h 200"/>
                <a:gd name="T10" fmla="*/ 3 w 20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00">
                  <a:moveTo>
                    <a:pt x="0" y="0"/>
                  </a:moveTo>
                  <a:lnTo>
                    <a:pt x="3" y="200"/>
                  </a:lnTo>
                  <a:lnTo>
                    <a:pt x="200" y="200"/>
                  </a:lnTo>
                  <a:lnTo>
                    <a:pt x="20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3" name="Line 41"/>
            <p:cNvSpPr>
              <a:spLocks noChangeShapeType="1"/>
            </p:cNvSpPr>
            <p:nvPr/>
          </p:nvSpPr>
          <p:spPr bwMode="auto">
            <a:xfrm flipV="1">
              <a:off x="8870950" y="2338220"/>
              <a:ext cx="4762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4" name="Rectangle 42"/>
            <p:cNvSpPr>
              <a:spLocks noChangeArrowheads="1"/>
            </p:cNvSpPr>
            <p:nvPr/>
          </p:nvSpPr>
          <p:spPr bwMode="auto">
            <a:xfrm>
              <a:off x="8751887" y="2590632"/>
              <a:ext cx="211138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</a:rPr>
                <a:t>H8</a:t>
              </a:r>
              <a:endParaRPr lang="en-US" altLang="en-US" dirty="0"/>
            </a:p>
          </p:txBody>
        </p:sp>
        <p:sp>
          <p:nvSpPr>
            <p:cNvPr id="218155" name="Line 43"/>
            <p:cNvSpPr>
              <a:spLocks noChangeShapeType="1"/>
            </p:cNvSpPr>
            <p:nvPr/>
          </p:nvSpPr>
          <p:spPr bwMode="auto">
            <a:xfrm>
              <a:off x="3338512" y="3789196"/>
              <a:ext cx="2476500" cy="1587"/>
            </a:xfrm>
            <a:prstGeom prst="line">
              <a:avLst/>
            </a:prstGeom>
            <a:noFill/>
            <a:ln w="2070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6" name="Line 44"/>
            <p:cNvSpPr>
              <a:spLocks noChangeShapeType="1"/>
            </p:cNvSpPr>
            <p:nvPr/>
          </p:nvSpPr>
          <p:spPr bwMode="auto">
            <a:xfrm flipH="1">
              <a:off x="6748462" y="2338221"/>
              <a:ext cx="2470150" cy="1587"/>
            </a:xfrm>
            <a:prstGeom prst="line">
              <a:avLst/>
            </a:prstGeom>
            <a:noFill/>
            <a:ln w="2070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7" name="Freeform 45"/>
            <p:cNvSpPr>
              <a:spLocks/>
            </p:cNvSpPr>
            <p:nvPr/>
          </p:nvSpPr>
          <p:spPr bwMode="auto">
            <a:xfrm>
              <a:off x="4154487" y="4809957"/>
              <a:ext cx="2674938" cy="1085850"/>
            </a:xfrm>
            <a:custGeom>
              <a:avLst/>
              <a:gdLst>
                <a:gd name="T0" fmla="*/ 826 w 1685"/>
                <a:gd name="T1" fmla="*/ 681 h 684"/>
                <a:gd name="T2" fmla="*/ 968 w 1685"/>
                <a:gd name="T3" fmla="*/ 678 h 684"/>
                <a:gd name="T4" fmla="*/ 1101 w 1685"/>
                <a:gd name="T5" fmla="*/ 665 h 684"/>
                <a:gd name="T6" fmla="*/ 1224 w 1685"/>
                <a:gd name="T7" fmla="*/ 645 h 684"/>
                <a:gd name="T8" fmla="*/ 1337 w 1685"/>
                <a:gd name="T9" fmla="*/ 620 h 684"/>
                <a:gd name="T10" fmla="*/ 1437 w 1685"/>
                <a:gd name="T11" fmla="*/ 584 h 684"/>
                <a:gd name="T12" fmla="*/ 1524 w 1685"/>
                <a:gd name="T13" fmla="*/ 542 h 684"/>
                <a:gd name="T14" fmla="*/ 1592 w 1685"/>
                <a:gd name="T15" fmla="*/ 497 h 684"/>
                <a:gd name="T16" fmla="*/ 1643 w 1685"/>
                <a:gd name="T17" fmla="*/ 449 h 684"/>
                <a:gd name="T18" fmla="*/ 1676 w 1685"/>
                <a:gd name="T19" fmla="*/ 394 h 684"/>
                <a:gd name="T20" fmla="*/ 1685 w 1685"/>
                <a:gd name="T21" fmla="*/ 332 h 684"/>
                <a:gd name="T22" fmla="*/ 1676 w 1685"/>
                <a:gd name="T23" fmla="*/ 277 h 684"/>
                <a:gd name="T24" fmla="*/ 1643 w 1685"/>
                <a:gd name="T25" fmla="*/ 226 h 684"/>
                <a:gd name="T26" fmla="*/ 1592 w 1685"/>
                <a:gd name="T27" fmla="*/ 177 h 684"/>
                <a:gd name="T28" fmla="*/ 1524 w 1685"/>
                <a:gd name="T29" fmla="*/ 132 h 684"/>
                <a:gd name="T30" fmla="*/ 1440 w 1685"/>
                <a:gd name="T31" fmla="*/ 93 h 684"/>
                <a:gd name="T32" fmla="*/ 1340 w 1685"/>
                <a:gd name="T33" fmla="*/ 61 h 684"/>
                <a:gd name="T34" fmla="*/ 1230 w 1685"/>
                <a:gd name="T35" fmla="*/ 35 h 684"/>
                <a:gd name="T36" fmla="*/ 1107 w 1685"/>
                <a:gd name="T37" fmla="*/ 16 h 684"/>
                <a:gd name="T38" fmla="*/ 975 w 1685"/>
                <a:gd name="T39" fmla="*/ 3 h 684"/>
                <a:gd name="T40" fmla="*/ 836 w 1685"/>
                <a:gd name="T41" fmla="*/ 0 h 684"/>
                <a:gd name="T42" fmla="*/ 704 w 1685"/>
                <a:gd name="T43" fmla="*/ 6 h 684"/>
                <a:gd name="T44" fmla="*/ 574 w 1685"/>
                <a:gd name="T45" fmla="*/ 19 h 684"/>
                <a:gd name="T46" fmla="*/ 455 w 1685"/>
                <a:gd name="T47" fmla="*/ 38 h 684"/>
                <a:gd name="T48" fmla="*/ 345 w 1685"/>
                <a:gd name="T49" fmla="*/ 64 h 684"/>
                <a:gd name="T50" fmla="*/ 245 w 1685"/>
                <a:gd name="T51" fmla="*/ 97 h 684"/>
                <a:gd name="T52" fmla="*/ 161 w 1685"/>
                <a:gd name="T53" fmla="*/ 132 h 684"/>
                <a:gd name="T54" fmla="*/ 93 w 1685"/>
                <a:gd name="T55" fmla="*/ 174 h 684"/>
                <a:gd name="T56" fmla="*/ 41 w 1685"/>
                <a:gd name="T57" fmla="*/ 222 h 684"/>
                <a:gd name="T58" fmla="*/ 9 w 1685"/>
                <a:gd name="T59" fmla="*/ 271 h 684"/>
                <a:gd name="T60" fmla="*/ 0 w 1685"/>
                <a:gd name="T61" fmla="*/ 323 h 684"/>
                <a:gd name="T62" fmla="*/ 9 w 1685"/>
                <a:gd name="T63" fmla="*/ 377 h 684"/>
                <a:gd name="T64" fmla="*/ 38 w 1685"/>
                <a:gd name="T65" fmla="*/ 429 h 684"/>
                <a:gd name="T66" fmla="*/ 87 w 1685"/>
                <a:gd name="T67" fmla="*/ 481 h 684"/>
                <a:gd name="T68" fmla="*/ 151 w 1685"/>
                <a:gd name="T69" fmla="*/ 526 h 684"/>
                <a:gd name="T70" fmla="*/ 232 w 1685"/>
                <a:gd name="T71" fmla="*/ 571 h 684"/>
                <a:gd name="T72" fmla="*/ 326 w 1685"/>
                <a:gd name="T73" fmla="*/ 607 h 684"/>
                <a:gd name="T74" fmla="*/ 435 w 1685"/>
                <a:gd name="T75" fmla="*/ 639 h 684"/>
                <a:gd name="T76" fmla="*/ 555 w 1685"/>
                <a:gd name="T77" fmla="*/ 662 h 684"/>
                <a:gd name="T78" fmla="*/ 687 w 1685"/>
                <a:gd name="T79" fmla="*/ 678 h 684"/>
                <a:gd name="T80" fmla="*/ 826 w 1685"/>
                <a:gd name="T81" fmla="*/ 684 h 684"/>
                <a:gd name="T82" fmla="*/ 826 w 1685"/>
                <a:gd name="T8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5" h="684">
                  <a:moveTo>
                    <a:pt x="826" y="681"/>
                  </a:moveTo>
                  <a:lnTo>
                    <a:pt x="968" y="678"/>
                  </a:lnTo>
                  <a:lnTo>
                    <a:pt x="1101" y="665"/>
                  </a:lnTo>
                  <a:lnTo>
                    <a:pt x="1224" y="645"/>
                  </a:lnTo>
                  <a:lnTo>
                    <a:pt x="1337" y="620"/>
                  </a:lnTo>
                  <a:lnTo>
                    <a:pt x="1437" y="584"/>
                  </a:lnTo>
                  <a:lnTo>
                    <a:pt x="1524" y="542"/>
                  </a:lnTo>
                  <a:lnTo>
                    <a:pt x="1592" y="497"/>
                  </a:lnTo>
                  <a:lnTo>
                    <a:pt x="1643" y="449"/>
                  </a:lnTo>
                  <a:lnTo>
                    <a:pt x="1676" y="394"/>
                  </a:lnTo>
                  <a:lnTo>
                    <a:pt x="1685" y="332"/>
                  </a:lnTo>
                  <a:lnTo>
                    <a:pt x="1676" y="277"/>
                  </a:lnTo>
                  <a:lnTo>
                    <a:pt x="1643" y="226"/>
                  </a:lnTo>
                  <a:lnTo>
                    <a:pt x="1592" y="177"/>
                  </a:lnTo>
                  <a:lnTo>
                    <a:pt x="1524" y="132"/>
                  </a:lnTo>
                  <a:lnTo>
                    <a:pt x="1440" y="93"/>
                  </a:lnTo>
                  <a:lnTo>
                    <a:pt x="1340" y="61"/>
                  </a:lnTo>
                  <a:lnTo>
                    <a:pt x="1230" y="35"/>
                  </a:lnTo>
                  <a:lnTo>
                    <a:pt x="1107" y="16"/>
                  </a:lnTo>
                  <a:lnTo>
                    <a:pt x="975" y="3"/>
                  </a:lnTo>
                  <a:lnTo>
                    <a:pt x="836" y="0"/>
                  </a:lnTo>
                  <a:lnTo>
                    <a:pt x="704" y="6"/>
                  </a:lnTo>
                  <a:lnTo>
                    <a:pt x="574" y="19"/>
                  </a:lnTo>
                  <a:lnTo>
                    <a:pt x="455" y="38"/>
                  </a:lnTo>
                  <a:lnTo>
                    <a:pt x="345" y="64"/>
                  </a:lnTo>
                  <a:lnTo>
                    <a:pt x="245" y="97"/>
                  </a:lnTo>
                  <a:lnTo>
                    <a:pt x="161" y="132"/>
                  </a:lnTo>
                  <a:lnTo>
                    <a:pt x="93" y="174"/>
                  </a:lnTo>
                  <a:lnTo>
                    <a:pt x="41" y="222"/>
                  </a:lnTo>
                  <a:lnTo>
                    <a:pt x="9" y="271"/>
                  </a:lnTo>
                  <a:lnTo>
                    <a:pt x="0" y="323"/>
                  </a:lnTo>
                  <a:lnTo>
                    <a:pt x="9" y="377"/>
                  </a:lnTo>
                  <a:lnTo>
                    <a:pt x="38" y="429"/>
                  </a:lnTo>
                  <a:lnTo>
                    <a:pt x="87" y="481"/>
                  </a:lnTo>
                  <a:lnTo>
                    <a:pt x="151" y="526"/>
                  </a:lnTo>
                  <a:lnTo>
                    <a:pt x="232" y="571"/>
                  </a:lnTo>
                  <a:lnTo>
                    <a:pt x="326" y="607"/>
                  </a:lnTo>
                  <a:lnTo>
                    <a:pt x="435" y="639"/>
                  </a:lnTo>
                  <a:lnTo>
                    <a:pt x="555" y="662"/>
                  </a:lnTo>
                  <a:lnTo>
                    <a:pt x="687" y="678"/>
                  </a:lnTo>
                  <a:lnTo>
                    <a:pt x="826" y="684"/>
                  </a:lnTo>
                  <a:lnTo>
                    <a:pt x="826" y="684"/>
                  </a:lnTo>
                </a:path>
              </a:pathLst>
            </a:custGeom>
            <a:noFill/>
            <a:ln w="20701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58" name="Line 46"/>
            <p:cNvSpPr>
              <a:spLocks noChangeShapeType="1"/>
            </p:cNvSpPr>
            <p:nvPr/>
          </p:nvSpPr>
          <p:spPr bwMode="auto">
            <a:xfrm flipH="1">
              <a:off x="7086601" y="2866858"/>
              <a:ext cx="947737" cy="1584325"/>
            </a:xfrm>
            <a:prstGeom prst="line">
              <a:avLst/>
            </a:prstGeom>
            <a:noFill/>
            <a:ln w="2070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6A39AF-0677-4E58-80C2-971CC6F07AC6}"/>
                    </a:ext>
                  </a:extLst>
                </p14:cNvPr>
                <p14:cNvContentPartPr/>
                <p14:nvPr/>
              </p14:nvContentPartPr>
              <p14:xfrm>
                <a:off x="4940050" y="4021595"/>
                <a:ext cx="74160" cy="8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6A39AF-0677-4E58-80C2-971CC6F07AC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3715" y="4004539"/>
                  <a:ext cx="106503" cy="118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E5B52B-0F82-45B7-B684-56A8159C24FA}"/>
                    </a:ext>
                  </a:extLst>
                </p14:cNvPr>
                <p14:cNvContentPartPr/>
                <p14:nvPr/>
              </p14:nvContentPartPr>
              <p14:xfrm>
                <a:off x="3699130" y="3557555"/>
                <a:ext cx="81360" cy="10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5E5B52B-0F82-45B7-B684-56A8159C24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82793" y="3540509"/>
                  <a:ext cx="113708" cy="136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EE506D-DFF5-422F-8BEF-DC56D53052A8}"/>
                    </a:ext>
                  </a:extLst>
                </p14:cNvPr>
                <p14:cNvContentPartPr/>
                <p14:nvPr/>
              </p14:nvContentPartPr>
              <p14:xfrm>
                <a:off x="5320930" y="3559715"/>
                <a:ext cx="64440" cy="80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EE506D-DFF5-422F-8BEF-DC56D53052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04575" y="3542774"/>
                  <a:ext cx="96824" cy="114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CA0BD3-C766-46C1-A9AB-AA071E879B0F}"/>
                    </a:ext>
                  </a:extLst>
                </p14:cNvPr>
                <p14:cNvContentPartPr/>
                <p14:nvPr/>
              </p14:nvContentPartPr>
              <p14:xfrm>
                <a:off x="4944730" y="4357115"/>
                <a:ext cx="85320" cy="101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CA0BD3-C766-46C1-A9AB-AA071E879B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28385" y="4340081"/>
                  <a:ext cx="117683" cy="135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86B6E7-61BF-4DC7-86AF-A2BDE3FA2F83}"/>
                    </a:ext>
                  </a:extLst>
                </p14:cNvPr>
                <p14:cNvContentPartPr/>
                <p14:nvPr/>
              </p14:nvContentPartPr>
              <p14:xfrm>
                <a:off x="6331810" y="5968835"/>
                <a:ext cx="80640" cy="9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86B6E7-61BF-4DC7-86AF-A2BDE3FA2F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15486" y="5951806"/>
                  <a:ext cx="112961" cy="128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20708F-99A5-432E-B33F-D1C614065B96}"/>
                    </a:ext>
                  </a:extLst>
                </p14:cNvPr>
                <p14:cNvContentPartPr/>
                <p14:nvPr/>
              </p14:nvContentPartPr>
              <p14:xfrm>
                <a:off x="3822250" y="5031755"/>
                <a:ext cx="80640" cy="83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20708F-99A5-432E-B33F-D1C614065B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05926" y="5014706"/>
                  <a:ext cx="112961" cy="117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C54811-A402-4A1B-890C-7CDB73346D04}"/>
                    </a:ext>
                  </a:extLst>
                </p14:cNvPr>
                <p14:cNvContentPartPr/>
                <p14:nvPr/>
              </p14:nvContentPartPr>
              <p14:xfrm>
                <a:off x="4128610" y="5937515"/>
                <a:ext cx="87480" cy="10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C54811-A402-4A1B-890C-7CDB73346D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12289" y="5920540"/>
                  <a:ext cx="119795" cy="140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15734E-96E4-465C-81A2-571D1CD5ACD6}"/>
                    </a:ext>
                  </a:extLst>
                </p14:cNvPr>
                <p14:cNvContentPartPr/>
                <p14:nvPr/>
              </p14:nvContentPartPr>
              <p14:xfrm>
                <a:off x="7182850" y="2517155"/>
                <a:ext cx="94320" cy="86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15734E-96E4-465C-81A2-571D1CD5AC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6475" y="2500076"/>
                  <a:ext cx="126743" cy="120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F6599CC-D1B4-4072-B220-F9596E459DF4}"/>
                    </a:ext>
                  </a:extLst>
                </p14:cNvPr>
                <p14:cNvContentPartPr/>
                <p14:nvPr/>
              </p14:nvContentPartPr>
              <p14:xfrm>
                <a:off x="8014810" y="2527595"/>
                <a:ext cx="67680" cy="68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F6599CC-D1B4-4072-B220-F9596E459D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98541" y="2510491"/>
                  <a:ext cx="99893" cy="102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F4043E9-0E10-4ED4-98EC-1C80631E733E}"/>
                    </a:ext>
                  </a:extLst>
                </p14:cNvPr>
                <p14:cNvContentPartPr/>
                <p14:nvPr/>
              </p14:nvContentPartPr>
              <p14:xfrm>
                <a:off x="8845690" y="2505275"/>
                <a:ext cx="89640" cy="79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F4043E9-0E10-4ED4-98EC-1C80631E73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29332" y="2488128"/>
                  <a:ext cx="122028" cy="113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A9E74C0-6AF7-4103-A7F9-1959A642E776}"/>
                    </a:ext>
                  </a:extLst>
                </p14:cNvPr>
                <p14:cNvContentPartPr/>
                <p14:nvPr/>
              </p14:nvContentPartPr>
              <p14:xfrm>
                <a:off x="7963690" y="2857355"/>
                <a:ext cx="66960" cy="9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A9E74C0-6AF7-4103-A7F9-1959A642E7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47358" y="2840292"/>
                  <a:ext cx="99297" cy="125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11C747-5D2E-4E02-9D4B-E0D3EA922D61}"/>
                    </a:ext>
                  </a:extLst>
                </p14:cNvPr>
                <p14:cNvContentPartPr/>
                <p14:nvPr/>
              </p14:nvContentPartPr>
              <p14:xfrm>
                <a:off x="6814210" y="3571235"/>
                <a:ext cx="2370240" cy="195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C11C747-5D2E-4E02-9D4B-E0D3EA922D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10288" y="3567146"/>
                  <a:ext cx="2378084" cy="1965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E09183-4397-40DB-B1C1-DB7EAB085751}"/>
                    </a:ext>
                  </a:extLst>
                </p14:cNvPr>
                <p14:cNvContentPartPr/>
                <p14:nvPr/>
              </p14:nvContentPartPr>
              <p14:xfrm>
                <a:off x="4533970" y="3563315"/>
                <a:ext cx="83880" cy="70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E09183-4397-40DB-B1C1-DB7EAB0857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17651" y="3546189"/>
                  <a:ext cx="116192" cy="10447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B7C0-6870-4315-9C15-77204A3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A l2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A9291-B1C4-4C53-8F87-1BB568DEE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>
                <a:ea typeface="PMingLiU" pitchFamily="18" charset="-120"/>
              </a:rPr>
              <a:t>Interconnect heterogeneous networks directly, e.g.,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PMingLiU" pitchFamily="18" charset="-120"/>
              </a:rPr>
              <a:t>DIX Ethernet with IEEE Ethernet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PMingLiU" pitchFamily="18" charset="-120"/>
              </a:rPr>
              <a:t>Ethernet with Token Ring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PMingLiU" pitchFamily="18" charset="-120"/>
              </a:rPr>
              <a:t>Wired LAN with wireless LAN</a:t>
            </a:r>
            <a:endParaRPr lang="en-US" altLang="en-US" sz="2400" dirty="0"/>
          </a:p>
          <a:p>
            <a:r>
              <a:rPr lang="en-US" altLang="en-US" sz="2800" dirty="0"/>
              <a:t>Three problems with </a:t>
            </a:r>
            <a:r>
              <a:rPr lang="en-US" altLang="en-US" sz="2800" dirty="0">
                <a:solidFill>
                  <a:srgbClr val="C00000"/>
                </a:solidFill>
              </a:rPr>
              <a:t>interconnection at the data-link layer</a:t>
            </a:r>
            <a:r>
              <a:rPr lang="en-US" altLang="en-US" sz="2800" dirty="0"/>
              <a:t>:</a:t>
            </a:r>
          </a:p>
          <a:p>
            <a:pPr lvl="1"/>
            <a:r>
              <a:rPr lang="en-US" altLang="en-US" sz="2400" dirty="0"/>
              <a:t>Do not scale to the number of data-link technologies. </a:t>
            </a:r>
          </a:p>
          <a:p>
            <a:pPr lvl="1"/>
            <a:r>
              <a:rPr lang="en-US" altLang="en-US" sz="2400" dirty="0"/>
              <a:t>Do not scale to the number of hosts (or networks).</a:t>
            </a:r>
          </a:p>
          <a:p>
            <a:pPr lvl="1"/>
            <a:r>
              <a:rPr lang="en-US" altLang="en-US" sz="2400" dirty="0"/>
              <a:t>Do not have a common addressing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4426D-899D-43D7-8799-C2F6CB72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5DAF-DE7C-8BAF-CE1B-8B5B6C4F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r>
              <a:rPr lang="en-US" dirty="0"/>
              <a:t>1.1.1 </a:t>
            </a:r>
            <a:r>
              <a:rPr lang="en-US" altLang="zh-TW" dirty="0">
                <a:ea typeface="PMingLiU" pitchFamily="18" charset="-120"/>
              </a:rPr>
              <a:t>Scaling to data-link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EA86-1B5A-F084-0AAE-2B1E4D45B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41280" cy="4050792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ea typeface="PMingLiU" pitchFamily="18" charset="-120"/>
              </a:rPr>
              <a:t>Conversion between frame structures.</a:t>
            </a:r>
          </a:p>
          <a:p>
            <a:r>
              <a:rPr lang="en-US" altLang="zh-TW" sz="2800" dirty="0">
                <a:ea typeface="PMingLiU" pitchFamily="18" charset="-120"/>
              </a:rPr>
              <a:t>Scalability problem as the number of data-link technologies supported increases, e.g.,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F4079-2572-80FD-0E82-561268E7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1D1B-E4DB-470C-AB1C-194405D5994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5478E9A-7A55-C4D9-E302-7040AB849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10000"/>
            <a:ext cx="17526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3200">
                <a:latin typeface="Times New Roman" pitchFamily="18" charset="0"/>
                <a:ea typeface="PMingLiU" pitchFamily="18" charset="-120"/>
              </a:rPr>
              <a:t>Ethernet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916B97A-8369-B861-4FBC-8A9AC507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35638"/>
            <a:ext cx="17526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3200">
                <a:latin typeface="Times New Roman" pitchFamily="18" charset="0"/>
                <a:ea typeface="PMingLiU" pitchFamily="18" charset="-120"/>
              </a:rPr>
              <a:t>FDDI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3B92870-CA0C-913A-3EF0-261BFC13E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724400"/>
            <a:ext cx="17526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3200">
                <a:latin typeface="Times New Roman" pitchFamily="18" charset="0"/>
                <a:ea typeface="PMingLiU" pitchFamily="18" charset="-120"/>
              </a:rPr>
              <a:t>PPP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AE0B180-6B01-D805-6537-F5C61ADFA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45038"/>
            <a:ext cx="21336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3200">
                <a:latin typeface="Times New Roman" pitchFamily="18" charset="0"/>
                <a:ea typeface="PMingLiU" pitchFamily="18" charset="-120"/>
              </a:rPr>
              <a:t>Token ring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265640D-32A8-1BD3-98ED-3E1E5CC27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E905451-EADD-9F09-F255-2558673AB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4196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9FDEC8DE-1AF7-4E9A-6F83-F334640AD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44196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F8A37092-85D1-7D3E-6EB8-430E4E952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181600"/>
            <a:ext cx="1143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DBCE83D5-AA54-97DF-8013-BC0353FBC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4196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F42A785A-ECF5-8454-F93D-5C6175F63B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51054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E9E71E1C-5B43-AC50-6128-1148AFF93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6172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FD7506E-0BF8-0379-BD14-7B733DD84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92449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 dirty="0">
                <a:latin typeface="Times New Roman" pitchFamily="18" charset="0"/>
                <a:ea typeface="PMingLiU" pitchFamily="18" charset="-120"/>
              </a:rPr>
              <a:t>Frame conversion</a:t>
            </a:r>
          </a:p>
        </p:txBody>
      </p:sp>
    </p:spTree>
    <p:extLst>
      <p:ext uri="{BB962C8B-B14F-4D97-AF65-F5344CB8AC3E}">
        <p14:creationId xmlns:p14="http://schemas.microsoft.com/office/powerpoint/2010/main" val="351216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28196</TotalTime>
  <Words>1368</Words>
  <Application>Microsoft Office PowerPoint</Application>
  <PresentationFormat>Widescreen</PresentationFormat>
  <Paragraphs>296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Rockwell</vt:lpstr>
      <vt:lpstr>Rockwell Condensed</vt:lpstr>
      <vt:lpstr>Times New Roman</vt:lpstr>
      <vt:lpstr>Wingdings</vt:lpstr>
      <vt:lpstr>Wood Type</vt:lpstr>
      <vt:lpstr>2. Internet protocol (Part 1: Why IP?)</vt:lpstr>
      <vt:lpstr>PowerPoint Presentation</vt:lpstr>
      <vt:lpstr>PowerPoint Presentation</vt:lpstr>
      <vt:lpstr>0. Protocol suite convergence</vt:lpstr>
      <vt:lpstr>0.1 Design Goals</vt:lpstr>
      <vt:lpstr>1. The internetworking problem</vt:lpstr>
      <vt:lpstr>1.1 A L2 solution</vt:lpstr>
      <vt:lpstr>1.1 A l2 solution</vt:lpstr>
      <vt:lpstr>1.1.1 Scaling to data-link technologies</vt:lpstr>
      <vt:lpstr>1.1.2 Scaling to network size </vt:lpstr>
      <vt:lpstr>1.1.3 Uncommon MAC address space</vt:lpstr>
      <vt:lpstr>2. A L3 solution</vt:lpstr>
      <vt:lpstr>2.1  A l3 internetworking solution</vt:lpstr>
      <vt:lpstr>2.1  A l3 internetworking solution</vt:lpstr>
      <vt:lpstr>2.1.1 Scaling to data-link technologies</vt:lpstr>
      <vt:lpstr>2.1.2 Scaling to network size</vt:lpstr>
      <vt:lpstr>2.1.3 Uncommon MAC address space</vt:lpstr>
      <vt:lpstr>3. Encapsulation and address binding</vt:lpstr>
      <vt:lpstr>3.1 Data encapsulation</vt:lpstr>
      <vt:lpstr>3.1.1 Encapsulation across the stack </vt:lpstr>
      <vt:lpstr>3.1.2 demultiplexing across the stack</vt:lpstr>
      <vt:lpstr>3.2 Address resolution protocol (ARP)</vt:lpstr>
      <vt:lpstr>3.2.1 ARP messages</vt:lpstr>
      <vt:lpstr>ARP exercises I</vt:lpstr>
      <vt:lpstr>ARP Exercises II</vt:lpstr>
      <vt:lpstr>ARP Exercises III</vt:lpstr>
      <vt:lpstr>3.3 A more general example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Foundation</dc:title>
  <dc:creator>Rocky Chang</dc:creator>
  <cp:lastModifiedBy>Rocky Chang</cp:lastModifiedBy>
  <cp:revision>255</cp:revision>
  <dcterms:created xsi:type="dcterms:W3CDTF">2016-01-15T01:10:02Z</dcterms:created>
  <dcterms:modified xsi:type="dcterms:W3CDTF">2023-03-08T03:00:33Z</dcterms:modified>
</cp:coreProperties>
</file>